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F7FD5C-EE5F-4ECC-9E98-D38A100E2EC4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BE5FDC9-5DE6-4DC1-856D-AA22E385DB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Презентации к циклу уроков по теме «БСП»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МБОУ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Молькеевская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основная общеобразовательная школа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Кайбицкого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муниципального района РТ»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0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«Бессоюзные сложные предложения</a:t>
            </a:r>
            <a:r>
              <a:rPr lang="ru-RU" b="1" dirty="0" smtClean="0"/>
              <a:t>».</a:t>
            </a:r>
          </a:p>
          <a:p>
            <a:pPr algn="ctr"/>
            <a:r>
              <a:rPr lang="ru-RU" b="1" dirty="0" smtClean="0"/>
              <a:t>Вариант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            Тест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9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1)Всем известно и Москва не сразу строилась.</a:t>
            </a:r>
          </a:p>
          <a:p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2) слух обо мне пройдет по всей Руси великой и назовет меня всяк сущий в ней язык.</a:t>
            </a:r>
          </a:p>
          <a:p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3)Где мёд  там и мухи.</a:t>
            </a:r>
          </a:p>
          <a:p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4)Хвалу и клевету приемли равнодушно и не оспаривай глупца.</a:t>
            </a:r>
          </a:p>
          <a:p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18296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А1.Какое </a:t>
            </a: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предложение является бессоюзным?(Знаки препинания не расставлены).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1)Я оглянулся: третьей тройки уже за нами не было.</a:t>
            </a: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2)Вспыхнул свет:  я зажмурил глаза.</a:t>
            </a: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3)Вьюга злится, вьюга плачет, кони чуткие храпят.</a:t>
            </a: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4)Будет дождик – будут и грибки.</a:t>
            </a:r>
          </a:p>
          <a:p>
            <a:pPr algn="ctr"/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А2. </a:t>
            </a: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В каком предложении знаки препинания 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расставлены</a:t>
            </a: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неправильно?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72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1)Вторая часть бессоюзного сложного предложения указывает на следствие того, о чем говорится в первой части.</a:t>
            </a:r>
          </a:p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2)Вторая часть бессоюзного сложного предложения поясняет, раскрывает содержание того, о чем говорится в первой части.</a:t>
            </a:r>
          </a:p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3)Обобщающее слово стоит перед однородными членами  предложения.</a:t>
            </a:r>
          </a:p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4)Вторая часть бессоюзного сложного предложения указывает  на причину того, о чем говорится в первой части.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</a:rPr>
              <a:t>А3. Укажите правильное объяснение постановки двоеточия в данном предложении.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</a:rPr>
              <a:t>Мне стало совестно: я не мог закончить начатой речи.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8003232" cy="4035152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1)Вторая часть бессоюзного сложного предложения указывает на следствие того, о чем говорится в первой части.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2)Вторая часть бессоюзного сложного предложения указывает на причину того, о чем говорится в первой части.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3)Тире ставится между подлежащим и сказуемым, выраженными одной частью речи, при отсутствии глагола-связки.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4)Содержание второй части  бессоюзного сложного предложения противопоставляется содержанию первой части.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2192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А4.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Укажите правильное объяснение постановки тире в данном предложении.</a:t>
            </a:r>
            <a:b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Джельсомино запел – в окрестных домах повылетали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стёкла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.</a:t>
            </a:r>
            <a:b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72000"/>
          </a:xfrm>
        </p:spPr>
        <p:txBody>
          <a:bodyPr/>
          <a:lstStyle/>
          <a:p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Во  дни веселий и желаний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Я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был от балов без ума: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Верней нет места для признаний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И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для вручения письма.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2192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В1.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Определите, какому сложноподчиненному предложению синонимично данное бессоюзное предложение.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Напишите союз, который можно поставить между частями этого предложения.</a:t>
            </a:r>
            <a:b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088449"/>
              </p:ext>
            </p:extLst>
          </p:nvPr>
        </p:nvGraphicFramePr>
        <p:xfrm>
          <a:off x="1691680" y="2492896"/>
          <a:ext cx="5989215" cy="2894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620"/>
                <a:gridCol w="809625"/>
                <a:gridCol w="1076325"/>
                <a:gridCol w="1350645"/>
                <a:gridCol w="833755"/>
                <a:gridCol w="9442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 14 теста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Вариант 2.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потому что (так как)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8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327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МБОУ  «Молькеевская основная общеобразовательная школа Кайбицкого муниципального района РТ»</vt:lpstr>
      <vt:lpstr>                                   Тест</vt:lpstr>
      <vt:lpstr>А1.Какое предложение является бессоюзным?(Знаки препинания не расставлены). </vt:lpstr>
      <vt:lpstr>А2. В каком предложении знаки препинания расставлены неправильно? </vt:lpstr>
      <vt:lpstr>А3. Укажите правильное объяснение постановки двоеточия в данном предложении. Мне стало совестно: я не мог закончить начатой речи. </vt:lpstr>
      <vt:lpstr>А4.Укажите правильное объяснение постановки тире в данном предложении. Джельсомино запел – в окрестных домах повылетали стёкла. </vt:lpstr>
      <vt:lpstr>В1.Определите, какому сложноподчиненному предложению синонимично данное бессоюзное предложение. Напишите союз, который можно поставить между частями этого предложения.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Луиза</dc:creator>
  <cp:lastModifiedBy>Луиза</cp:lastModifiedBy>
  <cp:revision>9</cp:revision>
  <dcterms:created xsi:type="dcterms:W3CDTF">2013-03-11T17:04:35Z</dcterms:created>
  <dcterms:modified xsi:type="dcterms:W3CDTF">2013-03-11T17:36:07Z</dcterms:modified>
</cp:coreProperties>
</file>