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1CCF24-F274-4434-8C4D-6F0663921E8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FD6512-FE97-48C2-9747-9FC7BBD15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34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Неопределенные местоимения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Орфографическая разминка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Записать предложения, объяснить правописание, определить разряды местоимений.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758138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(Н..)кто ему на это (н..)чего (не) ответил.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наш стук (н..)кто (не) отозвался.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(н..)кого здесь (не)знаю.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(н..)кто (не)ссорится, там и дело спорится.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поисках слов нельзя пренебрегать (н..)чем, ведь никогда (не) знаешь, где найдешь настоящее слово.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(не) буду спорить (н..) (с) кем из вас.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6540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яхте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928688"/>
          <a:ext cx="7862912" cy="557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1456"/>
                <a:gridCol w="39314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Однажды куда-то на яхте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Откуда-то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Кто-то поплыл.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Летали какие-то чайки,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 чем-то кричали ему.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Какой-то дельфин остроносый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зеленые волны нырял.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 ветер, почти незаметный,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Чуть-чуть паруса надувал.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Наверно, какие-то люди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Глядели уплывшему вслед.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 кто-то,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наверное, думал: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«Скорей возвращайся назад».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 мне бы хотелось на яхте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открытое море уйти.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Послушать, о чем кричат чайки,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Дельфина увидеть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волнах.</a:t>
                      </a:r>
                    </a:p>
                    <a:p>
                      <a:endParaRPr lang="ru-RU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 вечером после заката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берег вернуться домой.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 пусть меня кто-нибудь встретит,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 пусть меня кто-нибудь ждет.</a:t>
                      </a:r>
                    </a:p>
                    <a:p>
                      <a:endParaRPr lang="ru-RU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А.Коваль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214290"/>
            <a:ext cx="20717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</a:p>
          <a:p>
            <a:r>
              <a:rPr lang="ru-RU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</a:p>
          <a:p>
            <a:r>
              <a:rPr lang="ru-RU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акой</a:t>
            </a:r>
          </a:p>
          <a:p>
            <a:r>
              <a:rPr lang="ru-RU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оторый</a:t>
            </a:r>
          </a:p>
          <a:p>
            <a:r>
              <a:rPr lang="ru-RU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</a:p>
          <a:p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сколько</a:t>
            </a:r>
            <a:endParaRPr lang="ru-RU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3428992" y="285728"/>
            <a:ext cx="428628" cy="3000396"/>
          </a:xfrm>
          <a:prstGeom prst="leftBrace">
            <a:avLst>
              <a:gd name="adj1" fmla="val 0"/>
              <a:gd name="adj2" fmla="val 4908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429256" y="285728"/>
            <a:ext cx="226886" cy="300039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14414" y="114298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ое-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357422" y="1785926"/>
            <a:ext cx="92869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7215603" y="3071413"/>
            <a:ext cx="85725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5786446" y="1785926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393803" y="2749545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15141" y="928670"/>
            <a:ext cx="18573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то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либо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1142984"/>
            <a:ext cx="914400" cy="11287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928670"/>
            <a:ext cx="1928826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214414" y="3214686"/>
            <a:ext cx="209862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</a:p>
          <a:p>
            <a:r>
              <a:rPr lang="ru-RU" sz="28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r>
              <a:rPr lang="ru-RU" sz="28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который</a:t>
            </a:r>
          </a:p>
          <a:p>
            <a:r>
              <a:rPr lang="ru-RU" sz="28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сколько</a:t>
            </a:r>
          </a:p>
          <a:p>
            <a:r>
              <a:rPr lang="ru-RU" sz="28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</a:p>
          <a:p>
            <a:r>
              <a:rPr lang="ru-RU" sz="28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r>
              <a:rPr lang="ru-RU" sz="28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какой</a:t>
            </a:r>
          </a:p>
          <a:p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7286644" y="1000108"/>
            <a:ext cx="214314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072330" y="1000108"/>
            <a:ext cx="214314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500958" y="1500174"/>
            <a:ext cx="428628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072330" y="2000240"/>
            <a:ext cx="571504" cy="28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643834" y="2000240"/>
            <a:ext cx="714380" cy="28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143768" y="1501762"/>
            <a:ext cx="357190" cy="2127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285852" y="1357298"/>
            <a:ext cx="57150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785918" y="1428736"/>
            <a:ext cx="14287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1857356" y="1928802"/>
            <a:ext cx="14287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285852" y="1857364"/>
            <a:ext cx="64294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714744" y="3429000"/>
            <a:ext cx="52864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то, кто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либо, кто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нибудь,</a:t>
            </a:r>
          </a:p>
          <a:p>
            <a:r>
              <a:rPr lang="ru-RU" sz="24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то, что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либо, что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нибудь,</a:t>
            </a:r>
          </a:p>
          <a:p>
            <a:r>
              <a:rPr lang="ru-RU" sz="24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акой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то, какой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либо, какой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нибудь,</a:t>
            </a:r>
          </a:p>
          <a:p>
            <a:r>
              <a:rPr lang="ru-RU" sz="24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оторый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либо, который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нибудь,</a:t>
            </a:r>
          </a:p>
          <a:p>
            <a:r>
              <a:rPr lang="ru-RU" sz="24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то, чей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либо, чей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нибудь,</a:t>
            </a:r>
          </a:p>
          <a:p>
            <a:r>
              <a:rPr lang="ru-RU" sz="2400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колько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то, сколько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либо, сколько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5" grpId="0"/>
      <p:bldP spid="20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214422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Презентация подготовлена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учителем русского языка и литературы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МОУ лицея №9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Дзержинского района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г.Волгограда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Белоконевой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И.П.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266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Неопределенные местоимения</vt:lpstr>
      <vt:lpstr>Орфографическая разминка Записать предложения, объяснить правописание, определить разряды местоимений.</vt:lpstr>
      <vt:lpstr>На яхте</vt:lpstr>
      <vt:lpstr>Презентация PowerPoint</vt:lpstr>
      <vt:lpstr>Презентация PowerPoint</vt:lpstr>
    </vt:vector>
  </TitlesOfParts>
  <Company>лицей9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Неопределенные местоимения</dc:title>
  <dc:creator>Student</dc:creator>
  <cp:lastModifiedBy>Белоконева И.П.</cp:lastModifiedBy>
  <cp:revision>9</cp:revision>
  <dcterms:created xsi:type="dcterms:W3CDTF">2013-02-23T15:29:08Z</dcterms:created>
  <dcterms:modified xsi:type="dcterms:W3CDTF">2013-03-23T08:10:55Z</dcterms:modified>
</cp:coreProperties>
</file>