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56164D-E7F9-4F56-8B90-E4CD18A396B2}" type="datetimeFigureOut">
              <a:rPr lang="ru-RU" smtClean="0"/>
              <a:pPr/>
              <a:t>13.08.2015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DCF313C-FDA6-43B0-B806-403047B31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8229600" cy="1143008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Животные леса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6400800" cy="20002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Описание, особенности внешнего вида животных леса.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Бурый медведь</a:t>
            </a:r>
            <a:endParaRPr lang="ru-RU" dirty="0"/>
          </a:p>
        </p:txBody>
      </p:sp>
      <p:pic>
        <p:nvPicPr>
          <p:cNvPr id="22530" name="Picture 2" descr="Бурый медвед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297" y="1412776"/>
            <a:ext cx="6172114" cy="43204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1412776"/>
            <a:ext cx="2448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Излюбленные места обитания бурого медведя - таежные хвойные леса, реже - лиственные леса с обильным буреломом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Барсук </a:t>
            </a:r>
            <a:endParaRPr lang="ru-RU" dirty="0"/>
          </a:p>
        </p:txBody>
      </p:sp>
      <p:pic>
        <p:nvPicPr>
          <p:cNvPr id="23554" name="Picture 2" descr="Барсу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340768"/>
            <a:ext cx="4845598" cy="500066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5536" y="155679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Живет барсук в смешанных лесах, предпочитая опушки, перелески, лесные овраги.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Бурозубка обыкновенная</a:t>
            </a:r>
            <a:endParaRPr lang="ru-RU" dirty="0"/>
          </a:p>
        </p:txBody>
      </p:sp>
      <p:pic>
        <p:nvPicPr>
          <p:cNvPr id="24578" name="Picture 2" descr="Бурозубка обыкновенн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605" y="1861200"/>
            <a:ext cx="5593636" cy="286394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9512" y="1628801"/>
            <a:ext cx="30963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Внешне зверек походит на мышь или полевку, однако имеет заостренную мордочку с вытянутым хоботком, небольшими ушами и крошечными глазками. Бурозубка обитает в хвойных, смешанных и лиственных лесах, предпочитая влажные, труднопроходимые участки. Часто встречается в поймах лесных рек и речек, в лесных оврагах.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Кроссворд «Лесные жители»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14480" y="1285860"/>
          <a:ext cx="5500730" cy="5000660"/>
        </p:xfrm>
        <a:graphic>
          <a:graphicData uri="http://schemas.openxmlformats.org/drawingml/2006/table">
            <a:tbl>
              <a:tblPr/>
              <a:tblGrid>
                <a:gridCol w="550073"/>
                <a:gridCol w="550073"/>
                <a:gridCol w="550073"/>
                <a:gridCol w="550073"/>
                <a:gridCol w="550073"/>
                <a:gridCol w="550073"/>
                <a:gridCol w="550073"/>
                <a:gridCol w="550073"/>
                <a:gridCol w="550073"/>
                <a:gridCol w="550073"/>
              </a:tblGrid>
              <a:tr h="652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</a:b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3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43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43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543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543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543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543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543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 CYR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F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28992" y="13572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591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57422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0430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28926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3504" y="364331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0"/>
            <a:ext cx="5257808" cy="796908"/>
          </a:xfrm>
        </p:spPr>
        <p:txBody>
          <a:bodyPr/>
          <a:lstStyle/>
          <a:p>
            <a:r>
              <a:rPr lang="ru-RU" dirty="0" smtClean="0"/>
              <a:t>Ёж </a:t>
            </a:r>
            <a:endParaRPr lang="ru-RU" dirty="0"/>
          </a:p>
        </p:txBody>
      </p:sp>
      <p:pic>
        <p:nvPicPr>
          <p:cNvPr id="1026" name="Picture 2" descr="Ёж обыкнове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493" y="3230479"/>
            <a:ext cx="3332634" cy="2786082"/>
          </a:xfrm>
          <a:prstGeom prst="rect">
            <a:avLst/>
          </a:prstGeom>
          <a:noFill/>
        </p:spPr>
      </p:pic>
      <p:pic>
        <p:nvPicPr>
          <p:cNvPr id="1028" name="Picture 4" descr="http://www.mypriroda.ru/im/animals_les/ej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8878" y="857232"/>
            <a:ext cx="4604617" cy="516405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43622" y="235821"/>
            <a:ext cx="3384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Ёж</a:t>
            </a:r>
            <a:r>
              <a:rPr lang="ru-RU" sz="2400" dirty="0"/>
              <a:t> небольшой зверек.</a:t>
            </a:r>
          </a:p>
          <a:p>
            <a:r>
              <a:rPr lang="ru-RU" sz="2400" dirty="0"/>
              <a:t>Ёж обитает в смешанных и лиственных лесах, предпочитая опушки, вырубки, заросли кустарников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274638"/>
            <a:ext cx="5626968" cy="1138138"/>
          </a:xfrm>
        </p:spPr>
        <p:txBody>
          <a:bodyPr/>
          <a:lstStyle/>
          <a:p>
            <a:r>
              <a:rPr lang="ru-RU" dirty="0" smtClean="0"/>
              <a:t>Заяц-беляк</a:t>
            </a:r>
            <a:endParaRPr lang="ru-RU" dirty="0"/>
          </a:p>
        </p:txBody>
      </p:sp>
      <p:pic>
        <p:nvPicPr>
          <p:cNvPr id="15362" name="Picture 2" descr="Заяц-беля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628800"/>
            <a:ext cx="5456265" cy="357931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620689"/>
            <a:ext cx="27363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Заяц-беляк обитает в тайге и смешанных лесах; предпочитает еловые участки с лиственным подлеском и травяным покровом. Его можно увидеть на зарастающих вырубках и гарях, в зарослях ивняка по окраинам болот.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Бурундук </a:t>
            </a:r>
            <a:endParaRPr lang="ru-RU" dirty="0"/>
          </a:p>
        </p:txBody>
      </p:sp>
      <p:pic>
        <p:nvPicPr>
          <p:cNvPr id="16386" name="Picture 2" descr="Бурунду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340768"/>
            <a:ext cx="4902608" cy="500066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1340768"/>
            <a:ext cx="34563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Зверек немного меньше белки. Задние ноги чуть длиннее передних. Хвост менее пушист, чем у белки.</a:t>
            </a:r>
          </a:p>
          <a:p>
            <a:r>
              <a:rPr lang="ru-RU" sz="2400" dirty="0"/>
              <a:t>Бурундук предпочитает жить в хвойных лесах на опушках, в кустарниковых зарослях, на гарях и вырубках, везде, где есть валежник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Волк </a:t>
            </a:r>
            <a:endParaRPr lang="ru-RU" dirty="0"/>
          </a:p>
        </p:txBody>
      </p:sp>
      <p:pic>
        <p:nvPicPr>
          <p:cNvPr id="17410" name="Picture 2" descr="Вол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412776"/>
            <a:ext cx="5011318" cy="400905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1412776"/>
            <a:ext cx="33123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Волк - это крупный зверь с относительно высокими и сильными ногами; морда вытянутая, уши остроконечные. Волк широко распространен на территории нашей страны, кроме некоторых островов Северного Ледовитого и Тихого океанов.</a:t>
            </a:r>
          </a:p>
          <a:p>
            <a:r>
              <a:rPr lang="ru-RU" sz="2000" dirty="0"/>
              <a:t>О6итает волк в лесной, лесостепной зонах, даже в степи, но предпочитает разреженные лесные массивы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Кабан </a:t>
            </a:r>
            <a:endParaRPr lang="ru-RU" dirty="0"/>
          </a:p>
        </p:txBody>
      </p:sp>
      <p:pic>
        <p:nvPicPr>
          <p:cNvPr id="18434" name="Picture 2" descr="Каба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448203"/>
            <a:ext cx="4541256" cy="448888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1412776"/>
            <a:ext cx="38884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Живет в смешанных и широколиственных лесах, по берегам лесных рек и озер. Кабаны держатся стадами, иногда состоящими из нескольких десятков животных. Активны они преимущественно ночью, а днем спят под защитой деревьев или в зарослях кустарников и высокотравья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Лось </a:t>
            </a:r>
            <a:endParaRPr lang="ru-RU" dirty="0"/>
          </a:p>
        </p:txBody>
      </p:sp>
      <p:pic>
        <p:nvPicPr>
          <p:cNvPr id="19458" name="Picture 2" descr="Лос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772816"/>
            <a:ext cx="5228740" cy="43204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1484785"/>
            <a:ext cx="3240360" cy="5256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Лось - типичный лесной зверь, предпочитает молодые леса, зарастающие гари и лесосеки, расположенные среди участков старого леса, а также пойменные леса с густыми зарослями ивняка вблизи лесных болот и водоемов, богатых водно-болотной растительностью.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Белка </a:t>
            </a:r>
            <a:endParaRPr lang="ru-RU" dirty="0"/>
          </a:p>
        </p:txBody>
      </p:sp>
      <p:pic>
        <p:nvPicPr>
          <p:cNvPr id="20482" name="Picture 2" descr="Бел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486" y="1428736"/>
            <a:ext cx="6079827" cy="43045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5536" y="1428736"/>
            <a:ext cx="22322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Обыкновенная белка обитает в тайге, смешанных и широколиственных лесах. Летом активна в утренние и вечерние часы, а зимой - в течение всего дня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Лисица </a:t>
            </a:r>
            <a:endParaRPr lang="ru-RU" dirty="0"/>
          </a:p>
        </p:txBody>
      </p:sp>
      <p:pic>
        <p:nvPicPr>
          <p:cNvPr id="21506" name="Picture 2" descr="Лисиц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268760"/>
            <a:ext cx="5643602" cy="501151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9512" y="1268760"/>
            <a:ext cx="29523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Лисица обитает на различных участках леса, но избегает густых массивов, предпочитая опушки смешанного леса, старые вырубки и гари, берега лесных рек, озер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161</TotalTime>
  <Words>151</Words>
  <Application>Microsoft Office PowerPoint</Application>
  <PresentationFormat>Экран (4:3)</PresentationFormat>
  <Paragraphs>121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Arial CYR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Животные леса</vt:lpstr>
      <vt:lpstr>Ёж </vt:lpstr>
      <vt:lpstr>Заяц-беляк</vt:lpstr>
      <vt:lpstr>Бурундук </vt:lpstr>
      <vt:lpstr>Волк </vt:lpstr>
      <vt:lpstr>Кабан </vt:lpstr>
      <vt:lpstr>Лось </vt:lpstr>
      <vt:lpstr>Белка </vt:lpstr>
      <vt:lpstr>Лисица </vt:lpstr>
      <vt:lpstr>Бурый медведь</vt:lpstr>
      <vt:lpstr>Барсук </vt:lpstr>
      <vt:lpstr> Бурозубка обыкновенная</vt:lpstr>
      <vt:lpstr>Кроссворд «Лесные жители»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 леса</dc:title>
  <dc:creator>Admin</dc:creator>
  <cp:lastModifiedBy>Ирина Сафронова</cp:lastModifiedBy>
  <cp:revision>26</cp:revision>
  <dcterms:created xsi:type="dcterms:W3CDTF">2012-03-20T20:49:45Z</dcterms:created>
  <dcterms:modified xsi:type="dcterms:W3CDTF">2015-08-13T19:07:34Z</dcterms:modified>
</cp:coreProperties>
</file>