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6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132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6164D-E7F9-4F56-8B90-E4CD18A396B2}" type="datetimeFigureOut">
              <a:rPr lang="ru-RU" smtClean="0"/>
              <a:pPr/>
              <a:t>13.08.2015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F313C-FDA6-43B0-B806-403047B313E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6164D-E7F9-4F56-8B90-E4CD18A396B2}" type="datetimeFigureOut">
              <a:rPr lang="ru-RU" smtClean="0"/>
              <a:pPr/>
              <a:t>13.08.2015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F313C-FDA6-43B0-B806-403047B313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6164D-E7F9-4F56-8B90-E4CD18A396B2}" type="datetimeFigureOut">
              <a:rPr lang="ru-RU" smtClean="0"/>
              <a:pPr/>
              <a:t>13.08.2015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F313C-FDA6-43B0-B806-403047B313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6164D-E7F9-4F56-8B90-E4CD18A396B2}" type="datetimeFigureOut">
              <a:rPr lang="ru-RU" smtClean="0"/>
              <a:pPr/>
              <a:t>13.08.2015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F313C-FDA6-43B0-B806-403047B313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6164D-E7F9-4F56-8B90-E4CD18A396B2}" type="datetimeFigureOut">
              <a:rPr lang="ru-RU" smtClean="0"/>
              <a:pPr/>
              <a:t>13.08.2015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DDCF313C-FDA6-43B0-B806-403047B313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6164D-E7F9-4F56-8B90-E4CD18A396B2}" type="datetimeFigureOut">
              <a:rPr lang="ru-RU" smtClean="0"/>
              <a:pPr/>
              <a:t>13.08.2015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F313C-FDA6-43B0-B806-403047B313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6164D-E7F9-4F56-8B90-E4CD18A396B2}" type="datetimeFigureOut">
              <a:rPr lang="ru-RU" smtClean="0"/>
              <a:pPr/>
              <a:t>13.08.2015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F313C-FDA6-43B0-B806-403047B313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6164D-E7F9-4F56-8B90-E4CD18A396B2}" type="datetimeFigureOut">
              <a:rPr lang="ru-RU" smtClean="0"/>
              <a:pPr/>
              <a:t>13.08.2015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F313C-FDA6-43B0-B806-403047B313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6164D-E7F9-4F56-8B90-E4CD18A396B2}" type="datetimeFigureOut">
              <a:rPr lang="ru-RU" smtClean="0"/>
              <a:pPr/>
              <a:t>13.08.2015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F313C-FDA6-43B0-B806-403047B313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6164D-E7F9-4F56-8B90-E4CD18A396B2}" type="datetimeFigureOut">
              <a:rPr lang="ru-RU" smtClean="0"/>
              <a:pPr/>
              <a:t>13.08.2015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F313C-FDA6-43B0-B806-403047B313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6164D-E7F9-4F56-8B90-E4CD18A396B2}" type="datetimeFigureOut">
              <a:rPr lang="ru-RU" smtClean="0"/>
              <a:pPr/>
              <a:t>13.08.2015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F313C-FDA6-43B0-B806-403047B313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556164D-E7F9-4F56-8B90-E4CD18A396B2}" type="datetimeFigureOut">
              <a:rPr lang="ru-RU" smtClean="0"/>
              <a:pPr/>
              <a:t>13.08.2015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DDCF313C-FDA6-43B0-B806-403047B313E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714356"/>
            <a:ext cx="8229600" cy="1143008"/>
          </a:xfrm>
        </p:spPr>
        <p:txBody>
          <a:bodyPr>
            <a:normAutofit/>
          </a:bodyPr>
          <a:lstStyle/>
          <a:p>
            <a:r>
              <a:rPr lang="ru-RU" sz="6600" dirty="0" smtClean="0"/>
              <a:t>Животные леса</a:t>
            </a:r>
            <a:endParaRPr lang="ru-RU" sz="6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143380"/>
            <a:ext cx="6400800" cy="2000264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Описание, особенности внешнего вида животных леса.</a:t>
            </a:r>
            <a:endParaRPr lang="ru-RU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Бурый медведь</a:t>
            </a:r>
            <a:endParaRPr lang="ru-RU" dirty="0"/>
          </a:p>
        </p:txBody>
      </p:sp>
      <p:pic>
        <p:nvPicPr>
          <p:cNvPr id="22530" name="Picture 2" descr="Бурый медведь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19297" y="1412776"/>
            <a:ext cx="6172114" cy="432048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51520" y="1412776"/>
            <a:ext cx="244827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Излюбленные места обитания бурого медведя - таежные хвойные леса, реже - лиственные леса с обильным буреломом</a:t>
            </a:r>
            <a:r>
              <a:rPr lang="ru-RU" dirty="0"/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Барсук </a:t>
            </a:r>
            <a:endParaRPr lang="ru-RU" dirty="0"/>
          </a:p>
        </p:txBody>
      </p:sp>
      <p:pic>
        <p:nvPicPr>
          <p:cNvPr id="23554" name="Picture 2" descr="Барсук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67944" y="1340768"/>
            <a:ext cx="4845598" cy="500066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395536" y="1556792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Живет барсук в смешанных лесах, предпочитая опушки, перелески, лесные овраги.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Бурозубка обыкновенная</a:t>
            </a:r>
            <a:endParaRPr lang="ru-RU" dirty="0"/>
          </a:p>
        </p:txBody>
      </p:sp>
      <p:pic>
        <p:nvPicPr>
          <p:cNvPr id="24578" name="Picture 2" descr="Бурозубка обыкновенная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48605" y="1861200"/>
            <a:ext cx="5593636" cy="2863944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79512" y="1628801"/>
            <a:ext cx="3096344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/>
              <a:t>Внешне зверек походит на мышь или полевку, однако имеет заостренную мордочку с вытянутым хоботком, небольшими ушами и крошечными глазками. Бурозубка обитает в хвойных, смешанных и лиственных лесах, предпочитая влажные, труднопроходимые участки. Часто встречается в поймах лесных рек и речек, в лесных оврагах.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Кроссворд «Лесные жители»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714480" y="1285860"/>
          <a:ext cx="5500730" cy="5000660"/>
        </p:xfrm>
        <a:graphic>
          <a:graphicData uri="http://schemas.openxmlformats.org/drawingml/2006/table">
            <a:tbl>
              <a:tblPr/>
              <a:tblGrid>
                <a:gridCol w="550073"/>
                <a:gridCol w="550073"/>
                <a:gridCol w="550073"/>
                <a:gridCol w="550073"/>
                <a:gridCol w="550073"/>
                <a:gridCol w="550073"/>
                <a:gridCol w="550073"/>
                <a:gridCol w="550073"/>
                <a:gridCol w="550073"/>
                <a:gridCol w="550073"/>
              </a:tblGrid>
              <a:tr h="6522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Arial CYR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ru-RU" sz="1000" dirty="0">
                          <a:latin typeface="Arial CYR"/>
                          <a:ea typeface="Times New Roman"/>
                          <a:cs typeface="Times New Roman"/>
                        </a:rPr>
                      </a:br>
                      <a:r>
                        <a:rPr lang="ru-RU" sz="1000" dirty="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435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B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B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  <a:tr h="5435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Arial CYR"/>
                          <a:ea typeface="Times New Roman"/>
                          <a:cs typeface="Times New Roman"/>
                        </a:rPr>
                        <a:t>2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  <a:tr h="5435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Arial CYR"/>
                          <a:ea typeface="Times New Roman"/>
                          <a:cs typeface="Times New Roman"/>
                        </a:rPr>
                        <a:t>3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Arial CYR"/>
                          <a:ea typeface="Times New Roman"/>
                          <a:cs typeface="Times New Roman"/>
                        </a:rPr>
                        <a:t>2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Arial CYR"/>
                          <a:ea typeface="Times New Roman"/>
                          <a:cs typeface="Times New Roman"/>
                        </a:rPr>
                        <a:t>3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</a:tr>
              <a:tr h="5435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</a:tr>
              <a:tr h="5435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Arial CYR"/>
                          <a:ea typeface="Times New Roman"/>
                          <a:cs typeface="Times New Roman"/>
                        </a:rPr>
                        <a:t>4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</a:tr>
              <a:tr h="5435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Arial CYR"/>
                          <a:ea typeface="Times New Roman"/>
                          <a:cs typeface="Times New Roman"/>
                        </a:rPr>
                        <a:t>4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</a:tr>
              <a:tr h="5435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</a:tr>
              <a:tr h="5435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 dirty="0">
                        <a:latin typeface="Calibri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F6FF"/>
                    </a:solidFill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428992" y="1357298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1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0" y="2571744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785918" y="2571744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357422" y="2571744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500430" y="2571744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928926" y="4786322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4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143504" y="3643314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4</a:t>
            </a:r>
            <a:endParaRPr lang="ru-RU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8992" y="0"/>
            <a:ext cx="5257808" cy="796908"/>
          </a:xfrm>
        </p:spPr>
        <p:txBody>
          <a:bodyPr/>
          <a:lstStyle/>
          <a:p>
            <a:r>
              <a:rPr lang="ru-RU" dirty="0" smtClean="0"/>
              <a:t>Ёж </a:t>
            </a:r>
            <a:endParaRPr lang="ru-RU" dirty="0"/>
          </a:p>
        </p:txBody>
      </p:sp>
      <p:pic>
        <p:nvPicPr>
          <p:cNvPr id="1026" name="Picture 2" descr="Ёж обыкновенный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9493" y="3230479"/>
            <a:ext cx="3332634" cy="2786082"/>
          </a:xfrm>
          <a:prstGeom prst="rect">
            <a:avLst/>
          </a:prstGeom>
          <a:noFill/>
        </p:spPr>
      </p:pic>
      <p:pic>
        <p:nvPicPr>
          <p:cNvPr id="1028" name="Picture 4" descr="http://www.mypriroda.ru/im/animals_les/ej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48878" y="857232"/>
            <a:ext cx="4604617" cy="5164056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343622" y="235821"/>
            <a:ext cx="338437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Ёж</a:t>
            </a:r>
            <a:r>
              <a:rPr lang="ru-RU" sz="2400" dirty="0"/>
              <a:t> небольшой зверек.</a:t>
            </a:r>
          </a:p>
          <a:p>
            <a:r>
              <a:rPr lang="ru-RU" sz="2400" dirty="0"/>
              <a:t>Ёж обитает в смешанных и лиственных лесах, предпочитая опушки, вырубки, заросли кустарников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</a:rPr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59832" y="274638"/>
            <a:ext cx="5626968" cy="1138138"/>
          </a:xfrm>
        </p:spPr>
        <p:txBody>
          <a:bodyPr/>
          <a:lstStyle/>
          <a:p>
            <a:r>
              <a:rPr lang="ru-RU" dirty="0" smtClean="0"/>
              <a:t>Заяц-беляк</a:t>
            </a:r>
            <a:endParaRPr lang="ru-RU" dirty="0"/>
          </a:p>
        </p:txBody>
      </p:sp>
      <p:pic>
        <p:nvPicPr>
          <p:cNvPr id="15362" name="Picture 2" descr="Заяц-беляк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19872" y="1628800"/>
            <a:ext cx="5456265" cy="357931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323528" y="620689"/>
            <a:ext cx="2736304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Заяц-беляк обитает в тайге и смешанных лесах; предпочитает еловые участки с лиственным подлеском и травяным покровом. Его можно увидеть на зарастающих вырубках и гарях, в зарослях ивняка по окраинам болот.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Бурундук </a:t>
            </a:r>
            <a:endParaRPr lang="ru-RU" dirty="0"/>
          </a:p>
        </p:txBody>
      </p:sp>
      <p:pic>
        <p:nvPicPr>
          <p:cNvPr id="16386" name="Picture 2" descr="Бурундук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67944" y="1340768"/>
            <a:ext cx="4902608" cy="500066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467544" y="1340768"/>
            <a:ext cx="3456384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Зверек немного меньше белки. Задние ноги чуть длиннее передних. Хвост менее пушист, чем у белки.</a:t>
            </a:r>
          </a:p>
          <a:p>
            <a:r>
              <a:rPr lang="ru-RU" sz="2400" dirty="0"/>
              <a:t>Бурундук предпочитает жить в хвойных лесах на опушках, в кустарниковых зарослях, на гарях и вырубках, везде, где есть валежник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Волк </a:t>
            </a:r>
            <a:endParaRPr lang="ru-RU" dirty="0"/>
          </a:p>
        </p:txBody>
      </p:sp>
      <p:pic>
        <p:nvPicPr>
          <p:cNvPr id="17410" name="Picture 2" descr="Волк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79912" y="1412776"/>
            <a:ext cx="5011318" cy="4009054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51520" y="1412776"/>
            <a:ext cx="3312368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/>
              <a:t>Волк - это крупный зверь с относительно высокими и сильными ногами; морда вытянутая, уши остроконечные. Волк широко распространен на территории нашей страны, кроме некоторых островов Северного Ледовитого и Тихого океанов.</a:t>
            </a:r>
          </a:p>
          <a:p>
            <a:r>
              <a:rPr lang="ru-RU" sz="2000" dirty="0"/>
              <a:t>О6итает волк в лесной, лесостепной зонах, даже в степи, но предпочитает разреженные лесные массивы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Кабан </a:t>
            </a:r>
            <a:endParaRPr lang="ru-RU" dirty="0"/>
          </a:p>
        </p:txBody>
      </p:sp>
      <p:pic>
        <p:nvPicPr>
          <p:cNvPr id="18434" name="Picture 2" descr="Кабан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11960" y="1448203"/>
            <a:ext cx="4541256" cy="4488887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323528" y="1412776"/>
            <a:ext cx="388843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Живет в смешанных и широколиственных лесах, по берегам лесных рек и озер. Кабаны держатся стадами, иногда состоящими из нескольких десятков животных. Активны они преимущественно ночью, а днем спят под защитой деревьев или в зарослях кустарников и высокотравья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Лось </a:t>
            </a:r>
            <a:endParaRPr lang="ru-RU" dirty="0"/>
          </a:p>
        </p:txBody>
      </p:sp>
      <p:pic>
        <p:nvPicPr>
          <p:cNvPr id="19458" name="Picture 2" descr="Лось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35896" y="1772816"/>
            <a:ext cx="5228740" cy="432048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51520" y="1484785"/>
            <a:ext cx="3240360" cy="52565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Лось - типичный лесной зверь, предпочитает молодые леса, зарастающие гари и лесосеки, расположенные среди участков старого леса, а также пойменные леса с густыми зарослями ивняка вблизи лесных болот и водоемов, богатых водно-болотной растительностью.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Белка </a:t>
            </a:r>
            <a:endParaRPr lang="ru-RU" dirty="0"/>
          </a:p>
        </p:txBody>
      </p:sp>
      <p:pic>
        <p:nvPicPr>
          <p:cNvPr id="20482" name="Picture 2" descr="Белк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6486" y="1428736"/>
            <a:ext cx="6079827" cy="430452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395536" y="1428736"/>
            <a:ext cx="223224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Обыкновенная белка обитает в тайге, смешанных и широколиственных лесах. Летом активна в утренние и вечерние часы, а зимой - в течение всего дня</a:t>
            </a:r>
            <a:r>
              <a:rPr lang="ru-RU" dirty="0"/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Лисица </a:t>
            </a:r>
            <a:endParaRPr lang="ru-RU" dirty="0"/>
          </a:p>
        </p:txBody>
      </p:sp>
      <p:pic>
        <p:nvPicPr>
          <p:cNvPr id="21506" name="Picture 2" descr="Лисиц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5856" y="1268760"/>
            <a:ext cx="5643602" cy="5011518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79512" y="1268760"/>
            <a:ext cx="295232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Лисица обитает на различных участках леса, но избегает густых массивов, предпочитая опушки смешанного леса, старые вырубки и гари, берега лесных рек, озер</a:t>
            </a:r>
            <a:r>
              <a:rPr lang="ru-RU" dirty="0"/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161</TotalTime>
  <Words>151</Words>
  <Application>Microsoft Office PowerPoint</Application>
  <PresentationFormat>Экран (4:3)</PresentationFormat>
  <Paragraphs>121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23" baseType="lpstr">
      <vt:lpstr>Arial</vt:lpstr>
      <vt:lpstr>Arial CYR</vt:lpstr>
      <vt:lpstr>Book Antiqua</vt:lpstr>
      <vt:lpstr>Calibri</vt:lpstr>
      <vt:lpstr>Lucida Sans</vt:lpstr>
      <vt:lpstr>Times New Roman</vt:lpstr>
      <vt:lpstr>Wingdings</vt:lpstr>
      <vt:lpstr>Wingdings 2</vt:lpstr>
      <vt:lpstr>Wingdings 3</vt:lpstr>
      <vt:lpstr>Апекс</vt:lpstr>
      <vt:lpstr>Животные леса</vt:lpstr>
      <vt:lpstr>Ёж </vt:lpstr>
      <vt:lpstr>Заяц-беляк</vt:lpstr>
      <vt:lpstr>Бурундук </vt:lpstr>
      <vt:lpstr>Волк </vt:lpstr>
      <vt:lpstr>Кабан </vt:lpstr>
      <vt:lpstr>Лось </vt:lpstr>
      <vt:lpstr>Белка </vt:lpstr>
      <vt:lpstr>Лисица </vt:lpstr>
      <vt:lpstr>Бурый медведь</vt:lpstr>
      <vt:lpstr>Барсук </vt:lpstr>
      <vt:lpstr> Бурозубка обыкновенная</vt:lpstr>
      <vt:lpstr>Кроссворд «Лесные жители»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Животные леса</dc:title>
  <dc:creator>Admin</dc:creator>
  <cp:lastModifiedBy>Ирина Сафронова</cp:lastModifiedBy>
  <cp:revision>26</cp:revision>
  <dcterms:created xsi:type="dcterms:W3CDTF">2012-03-20T20:49:45Z</dcterms:created>
  <dcterms:modified xsi:type="dcterms:W3CDTF">2015-08-13T19:07:34Z</dcterms:modified>
</cp:coreProperties>
</file>