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9" r:id="rId2"/>
    <p:sldId id="280" r:id="rId3"/>
    <p:sldId id="286" r:id="rId4"/>
    <p:sldId id="28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F7E13F"/>
    <a:srgbClr val="0637D4"/>
    <a:srgbClr val="AF4719"/>
    <a:srgbClr val="98609E"/>
    <a:srgbClr val="7199C5"/>
    <a:srgbClr val="030CC5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8FBAE4-99F0-4639-A186-3C1F0879B7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gradFill>
                  <a:gsLst>
                    <a:gs pos="0">
                      <a:srgbClr val="FFFF00"/>
                    </a:gs>
                    <a:gs pos="50000">
                      <a:srgbClr val="00B050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Жито от слова «ЖИЗНЬ»</a:t>
            </a:r>
            <a:endParaRPr lang="ru-RU" dirty="0">
              <a:gradFill>
                <a:gsLst>
                  <a:gs pos="0">
                    <a:srgbClr val="FFFF00"/>
                  </a:gs>
                  <a:gs pos="50000">
                    <a:srgbClr val="00B050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8600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28396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13184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26277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6632"/>
            <a:ext cx="25557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92896"/>
            <a:ext cx="3096344" cy="26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0598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87072" cy="1296144"/>
          </a:xfrm>
        </p:spPr>
        <p:txBody>
          <a:bodyPr/>
          <a:lstStyle/>
          <a:p>
            <a:r>
              <a:rPr lang="ru-RU" dirty="0" smtClean="0">
                <a:gradFill>
                  <a:gsLst>
                    <a:gs pos="0">
                      <a:srgbClr val="0000FF"/>
                    </a:gs>
                    <a:gs pos="50000">
                      <a:schemeClr val="tx1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Хлеб- на стол, и стол расцвёл</a:t>
            </a:r>
            <a:endParaRPr lang="ru-RU" dirty="0">
              <a:gradFill>
                <a:gsLst>
                  <a:gs pos="0">
                    <a:srgbClr val="0000FF"/>
                  </a:gs>
                  <a:gs pos="50000">
                    <a:schemeClr val="tx1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pic>
        <p:nvPicPr>
          <p:cNvPr id="5122" name="Picture 2" descr="G:\хлеб\п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543800" cy="1080121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rgbClr val="0000FF"/>
                    </a:gs>
                    <a:gs pos="50000">
                      <a:srgbClr val="92D050"/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Как волк вздумал хлеб печь</a:t>
            </a:r>
            <a:endParaRPr lang="ru-RU" dirty="0">
              <a:ln w="6350">
                <a:solidFill>
                  <a:schemeClr val="tx1"/>
                </a:solidFill>
              </a:ln>
              <a:gradFill>
                <a:gsLst>
                  <a:gs pos="0">
                    <a:srgbClr val="0000FF"/>
                  </a:gs>
                  <a:gs pos="50000">
                    <a:srgbClr val="92D050"/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10423004" y="1981200"/>
            <a:ext cx="3695700" cy="4114800"/>
          </a:xfrm>
        </p:spPr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2493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2">
      <a:majorFont>
        <a:latin typeface="Lucida Calligraphy"/>
        <a:ea typeface=""/>
        <a:cs typeface=""/>
      </a:majorFont>
      <a:minorFont>
        <a:latin typeface="Kunstler Script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562</TotalTime>
  <Words>18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Жито от слова «ЖИЗНЬ»</vt:lpstr>
      <vt:lpstr>Слайд 2</vt:lpstr>
      <vt:lpstr>Хлеб- на стол, и стол расцвёл</vt:lpstr>
      <vt:lpstr>Как волк вздумал хлеб печь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68</cp:revision>
  <dcterms:created xsi:type="dcterms:W3CDTF">2013-11-07T17:16:31Z</dcterms:created>
  <dcterms:modified xsi:type="dcterms:W3CDTF">2014-01-18T17:35:28Z</dcterms:modified>
</cp:coreProperties>
</file>