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75" r:id="rId2"/>
    <p:sldId id="264" r:id="rId3"/>
    <p:sldId id="266" r:id="rId4"/>
    <p:sldId id="277" r:id="rId5"/>
    <p:sldId id="271" r:id="rId6"/>
    <p:sldId id="278" r:id="rId7"/>
    <p:sldId id="283" r:id="rId8"/>
    <p:sldId id="28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0000FF"/>
    <a:srgbClr val="F7E13F"/>
    <a:srgbClr val="0637D4"/>
    <a:srgbClr val="AF4719"/>
    <a:srgbClr val="98609E"/>
    <a:srgbClr val="7199C5"/>
    <a:srgbClr val="030CC5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28FBAE4-99F0-4639-A186-3C1F0879B7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74BBE8D-8F82-4BEF-845C-F0442683A2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1" r:id="rId12"/>
    <p:sldLayoutId id="2147483692" r:id="rId13"/>
  </p:sldLayoutIdLst>
  <p:transition>
    <p:fade thruBlk="1"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hyperlink" Target="http://www.myjulia.ru/data/cache/2009/01/12/25989_7628thumb350.jpg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hyperlink" Target="http://postersklad.ru/posters_img/2156.jpg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emiart.ru/forum/journal_uploads2/j86509_1235735193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hyperlink" Target="http://i008.radikal.ru/0805/d0/ba741a622836.jpg" TargetMode="Externa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fontanka.ru/2008/01/25/111/title.jpg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1196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284984"/>
            <a:ext cx="4932040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2106" y="1"/>
            <a:ext cx="492189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543800" cy="3528392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>
                <a:solidFill>
                  <a:schemeClr val="tx1"/>
                </a:solidFill>
              </a:rPr>
              <a:t>Какой бывает хлеб?</a:t>
            </a:r>
            <a:endParaRPr lang="ru-RU" sz="8800" dirty="0">
              <a:solidFill>
                <a:schemeClr val="tx1"/>
              </a:solidFill>
            </a:endParaRPr>
          </a:p>
        </p:txBody>
      </p:sp>
      <p:pic>
        <p:nvPicPr>
          <p:cNvPr id="14" name="Picture 18" descr="Картинка 111 из 126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55945" cy="3645024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3645024"/>
            <a:ext cx="4032448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Клип 10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13" name="Picture 7" descr="Картинка 183 из 46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0"/>
            <a:ext cx="5148064" cy="6858000"/>
          </a:xfrm>
          <a:prstGeom prst="rect">
            <a:avLst/>
          </a:prstGeom>
          <a:noFill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11806"/>
            <a:ext cx="9144000" cy="6869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611188" y="2997200"/>
            <a:ext cx="367347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21874" name="Rectangle 18"/>
          <p:cNvSpPr>
            <a:spLocks noGrp="1" noChangeArrowheads="1"/>
          </p:cNvSpPr>
          <p:nvPr>
            <p:ph type="title"/>
          </p:nvPr>
        </p:nvSpPr>
        <p:spPr>
          <a:xfrm>
            <a:off x="179388" y="304800"/>
            <a:ext cx="8424862" cy="2332112"/>
          </a:xfrm>
        </p:spPr>
        <p:txBody>
          <a:bodyPr>
            <a:noAutofit/>
          </a:bodyPr>
          <a:lstStyle/>
          <a:p>
            <a:r>
              <a:rPr lang="ru-RU" sz="3200" i="1" dirty="0">
                <a:gradFill>
                  <a:gsLst>
                    <a:gs pos="0">
                      <a:srgbClr val="CC0066"/>
                    </a:gs>
                    <a:gs pos="50000">
                      <a:srgbClr val="F7E13F"/>
                    </a:gs>
                    <a:gs pos="100000">
                      <a:srgbClr val="FF0000"/>
                    </a:gs>
                  </a:gsLst>
                  <a:lin ang="5400000" scaled="0"/>
                </a:gradFill>
              </a:rPr>
              <a:t>Но тяжкое испытание обрушилось на наш народ. </a:t>
            </a:r>
            <a:r>
              <a:rPr lang="ru-RU" sz="3200" i="1" dirty="0" smtClean="0">
                <a:gradFill>
                  <a:gsLst>
                    <a:gs pos="0">
                      <a:srgbClr val="CC0066"/>
                    </a:gs>
                    <a:gs pos="50000">
                      <a:srgbClr val="F7E13F"/>
                    </a:gs>
                    <a:gs pos="100000">
                      <a:srgbClr val="FF0000"/>
                    </a:gs>
                  </a:gsLst>
                  <a:lin ang="5400000" scaled="0"/>
                </a:gradFill>
              </a:rPr>
              <a:t>8 сентября 1941 года над Ленинградом сомкнулось кольцо блокады, в котором оказалось 2 млн. 887 тыс. человек</a:t>
            </a:r>
            <a:r>
              <a:rPr lang="ru-RU" sz="3200" i="1" dirty="0">
                <a:gradFill>
                  <a:gsLst>
                    <a:gs pos="0">
                      <a:srgbClr val="CC0066"/>
                    </a:gs>
                    <a:gs pos="50000">
                      <a:srgbClr val="F7E13F"/>
                    </a:gs>
                    <a:gs pos="100000">
                      <a:srgbClr val="FF0000"/>
                    </a:gs>
                  </a:gsLst>
                  <a:lin ang="5400000" scaled="0"/>
                </a:gradFill>
              </a:rPr>
              <a:t/>
            </a:r>
            <a:br>
              <a:rPr lang="ru-RU" sz="3200" i="1" dirty="0">
                <a:gradFill>
                  <a:gsLst>
                    <a:gs pos="0">
                      <a:srgbClr val="CC0066"/>
                    </a:gs>
                    <a:gs pos="50000">
                      <a:srgbClr val="F7E13F"/>
                    </a:gs>
                    <a:gs pos="100000">
                      <a:srgbClr val="FF0000"/>
                    </a:gs>
                  </a:gsLst>
                  <a:lin ang="5400000" scaled="0"/>
                </a:gradFill>
              </a:rPr>
            </a:br>
            <a:endParaRPr lang="ru-RU" sz="3200" dirty="0">
              <a:gradFill>
                <a:gsLst>
                  <a:gs pos="0">
                    <a:srgbClr val="CC0066"/>
                  </a:gs>
                  <a:gs pos="50000">
                    <a:srgbClr val="F7E13F"/>
                  </a:gs>
                  <a:gs pos="100000">
                    <a:srgbClr val="FF0000"/>
                  </a:gs>
                </a:gsLst>
                <a:lin ang="5400000" scaled="0"/>
              </a:gradFill>
            </a:endParaRPr>
          </a:p>
        </p:txBody>
      </p:sp>
      <p:sp>
        <p:nvSpPr>
          <p:cNvPr id="121878" name="Rectangle 2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276872"/>
            <a:ext cx="3131840" cy="1584176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None/>
            </a:pPr>
            <a:endParaRPr lang="ru-RU" sz="2800" i="1" dirty="0" smtClean="0"/>
          </a:p>
          <a:p>
            <a:pPr>
              <a:buFont typeface="Wingdings" pitchFamily="2" charset="2"/>
              <a:buNone/>
            </a:pPr>
            <a:r>
              <a:rPr lang="ru-RU" sz="2800" i="1" dirty="0" smtClean="0"/>
              <a:t>Молодое </a:t>
            </a:r>
            <a:r>
              <a:rPr lang="ru-RU" sz="2800" i="1" dirty="0"/>
              <a:t>поколение страны узнало цену военного хлеба.</a:t>
            </a:r>
          </a:p>
        </p:txBody>
      </p:sp>
      <p:pic>
        <p:nvPicPr>
          <p:cNvPr id="121879" name="Picture 23" descr="sho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1075" y="3645024"/>
            <a:ext cx="3082925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6" descr="Картинка 74 из 7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r="8315" b="7375"/>
          <a:stretch>
            <a:fillRect/>
          </a:stretch>
        </p:blipFill>
        <p:spPr bwMode="auto">
          <a:xfrm>
            <a:off x="0" y="4409728"/>
            <a:ext cx="2915816" cy="2448272"/>
          </a:xfrm>
          <a:prstGeom prst="rect">
            <a:avLst/>
          </a:prstGeom>
          <a:noFill/>
        </p:spPr>
      </p:pic>
      <p:pic>
        <p:nvPicPr>
          <p:cNvPr id="9" name="Picture 28" descr="Картинка 42 из 13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2132856"/>
            <a:ext cx="3779838" cy="26162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4928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>
                <a:ln w="6350">
                  <a:solidFill>
                    <a:schemeClr val="bg1">
                      <a:alpha val="95000"/>
                    </a:schemeClr>
                  </a:solidFill>
                </a:ln>
                <a:solidFill>
                  <a:srgbClr val="FF0000"/>
                </a:solidFill>
              </a:rPr>
              <a:t>Блокада Ленинграда длилась ровно 871 день. Это самая продолжительная и страшная осада города за всю историю человечества.</a:t>
            </a:r>
            <a:endParaRPr lang="ru-RU" dirty="0">
              <a:ln w="6350">
                <a:solidFill>
                  <a:schemeClr val="bg1">
                    <a:alpha val="95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681536"/>
            <a:ext cx="374441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88913"/>
            <a:ext cx="8964613" cy="34766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</a:t>
            </a:r>
            <a:r>
              <a:rPr lang="ru-RU" sz="28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музее истории города хранится маленький черный комочек, больше похожий  на глину, чем на хлеб.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611188" y="4338638"/>
            <a:ext cx="3492500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5" name="Picture 7" descr="Картинка 45 из 24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72816"/>
            <a:ext cx="4104456" cy="484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772816"/>
            <a:ext cx="4437704" cy="4722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6992"/>
            <a:ext cx="4499992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356992"/>
            <a:ext cx="4644008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G:\хлеб\дети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644008" cy="3501008"/>
          </a:xfrm>
          <a:prstGeom prst="rect">
            <a:avLst/>
          </a:prstGeom>
          <a:noFill/>
        </p:spPr>
      </p:pic>
      <p:pic>
        <p:nvPicPr>
          <p:cNvPr id="1027" name="Picture 3" descr="G:\хлеб\x1-Z5_0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0"/>
            <a:ext cx="4860032" cy="350100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2050" name="Picture 2" descr="G:\хлеб\2082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1"/>
            <a:ext cx="7543800" cy="6759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gradFill>
                  <a:gsLst>
                    <a:gs pos="0">
                      <a:srgbClr val="FFFF00"/>
                    </a:gs>
                    <a:gs pos="50000">
                      <a:srgbClr val="FFC000"/>
                    </a:gs>
                    <a:gs pos="100000">
                      <a:srgbClr val="FF0000"/>
                    </a:gs>
                  </a:gsLst>
                  <a:lin ang="5400000" scaled="0"/>
                </a:gradFill>
              </a:rPr>
              <a:t>Хлеб войны</a:t>
            </a:r>
            <a:endParaRPr lang="ru-RU" dirty="0">
              <a:gradFill>
                <a:gsLst>
                  <a:gs pos="0">
                    <a:srgbClr val="FFFF00"/>
                  </a:gs>
                  <a:gs pos="50000">
                    <a:srgbClr val="FFC000"/>
                  </a:gs>
                  <a:gs pos="100000">
                    <a:srgbClr val="FF0000"/>
                  </a:gs>
                </a:gsLst>
                <a:lin ang="5400000" scaled="0"/>
              </a:gra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Другая 2">
      <a:majorFont>
        <a:latin typeface="Lucida Calligraphy"/>
        <a:ea typeface=""/>
        <a:cs typeface=""/>
      </a:majorFont>
      <a:minorFont>
        <a:latin typeface="Kunstler Script"/>
        <a:ea typeface=""/>
        <a:cs typeface="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563</TotalTime>
  <Words>53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Яркая</vt:lpstr>
      <vt:lpstr>Слайд 1</vt:lpstr>
      <vt:lpstr>Какой бывает хлеб?</vt:lpstr>
      <vt:lpstr>Но тяжкое испытание обрушилось на наш народ. 8 сентября 1941 года над Ленинградом сомкнулось кольцо блокады, в котором оказалось 2 млн. 887 тыс. человек </vt:lpstr>
      <vt:lpstr>  Блокада Ленинграда длилась ровно 871 день. Это самая продолжительная и страшная осада города за всю историю человечества.</vt:lpstr>
      <vt:lpstr>Слайд 5</vt:lpstr>
      <vt:lpstr>Слайд 6</vt:lpstr>
      <vt:lpstr>Слайд 7</vt:lpstr>
      <vt:lpstr>Хлеб войны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Саша</dc:creator>
  <cp:lastModifiedBy>Саша</cp:lastModifiedBy>
  <cp:revision>67</cp:revision>
  <dcterms:created xsi:type="dcterms:W3CDTF">2013-11-07T17:16:31Z</dcterms:created>
  <dcterms:modified xsi:type="dcterms:W3CDTF">2014-01-18T17:29:22Z</dcterms:modified>
</cp:coreProperties>
</file>