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8" r:id="rId5"/>
    <p:sldId id="258" r:id="rId6"/>
    <p:sldId id="259" r:id="rId7"/>
    <p:sldId id="261" r:id="rId8"/>
    <p:sldId id="260" r:id="rId9"/>
    <p:sldId id="262" r:id="rId10"/>
    <p:sldId id="263" r:id="rId11"/>
    <p:sldId id="264" r:id="rId12"/>
    <p:sldId id="265" r:id="rId13"/>
    <p:sldId id="267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3164-F2AF-4762-B696-366908F783B6}" type="datetimeFigureOut">
              <a:rPr lang="ru-RU" smtClean="0"/>
              <a:pPr/>
              <a:t>15.04.2009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7CEA-41F0-4EC2-9BE8-9F225A1C0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3164-F2AF-4762-B696-366908F783B6}" type="datetimeFigureOut">
              <a:rPr lang="ru-RU" smtClean="0"/>
              <a:pPr/>
              <a:t>15.04.2009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7CEA-41F0-4EC2-9BE8-9F225A1C0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3164-F2AF-4762-B696-366908F783B6}" type="datetimeFigureOut">
              <a:rPr lang="ru-RU" smtClean="0"/>
              <a:pPr/>
              <a:t>15.04.2009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7CEA-41F0-4EC2-9BE8-9F225A1C0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3164-F2AF-4762-B696-366908F783B6}" type="datetimeFigureOut">
              <a:rPr lang="ru-RU" smtClean="0"/>
              <a:pPr/>
              <a:t>15.04.2009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7CEA-41F0-4EC2-9BE8-9F225A1C0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3164-F2AF-4762-B696-366908F783B6}" type="datetimeFigureOut">
              <a:rPr lang="ru-RU" smtClean="0"/>
              <a:pPr/>
              <a:t>15.04.2009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7CEA-41F0-4EC2-9BE8-9F225A1C0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3164-F2AF-4762-B696-366908F783B6}" type="datetimeFigureOut">
              <a:rPr lang="ru-RU" smtClean="0"/>
              <a:pPr/>
              <a:t>15.04.2009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7CEA-41F0-4EC2-9BE8-9F225A1C0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3164-F2AF-4762-B696-366908F783B6}" type="datetimeFigureOut">
              <a:rPr lang="ru-RU" smtClean="0"/>
              <a:pPr/>
              <a:t>15.04.2009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7CEA-41F0-4EC2-9BE8-9F225A1C0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3164-F2AF-4762-B696-366908F783B6}" type="datetimeFigureOut">
              <a:rPr lang="ru-RU" smtClean="0"/>
              <a:pPr/>
              <a:t>15.04.2009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7CEA-41F0-4EC2-9BE8-9F225A1C0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3164-F2AF-4762-B696-366908F783B6}" type="datetimeFigureOut">
              <a:rPr lang="ru-RU" smtClean="0"/>
              <a:pPr/>
              <a:t>15.04.2009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7CEA-41F0-4EC2-9BE8-9F225A1C0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3164-F2AF-4762-B696-366908F783B6}" type="datetimeFigureOut">
              <a:rPr lang="ru-RU" smtClean="0"/>
              <a:pPr/>
              <a:t>15.04.2009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7CEA-41F0-4EC2-9BE8-9F225A1C0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3164-F2AF-4762-B696-366908F783B6}" type="datetimeFigureOut">
              <a:rPr lang="ru-RU" smtClean="0"/>
              <a:pPr/>
              <a:t>15.04.2009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7CEA-41F0-4EC2-9BE8-9F225A1C0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23164-F2AF-4762-B696-366908F783B6}" type="datetimeFigureOut">
              <a:rPr lang="ru-RU" smtClean="0"/>
              <a:pPr/>
              <a:t>15.04.2009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A7CEA-41F0-4EC2-9BE8-9F225A1C0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2;&#1086;&#1080;%20&#1076;&#1086;&#1082;&#1091;&#1084;&#1077;&#1085;&#1090;&#1099;\&#1090;&#1072;&#1085;&#1103;\&#1058;&#1072;&#1085;&#1103;\&#1044;&#1077;&#1090;&#1089;&#1082;&#1080;&#1077;%20&#1084;&#1077;&#1083;&#1086;&#1076;&#1080;&#1080;\7.wma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12" Type="http://schemas.openxmlformats.org/officeDocument/2006/relationships/image" Target="../media/image50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11" Type="http://schemas.openxmlformats.org/officeDocument/2006/relationships/image" Target="../media/image49.gif"/><Relationship Id="rId5" Type="http://schemas.openxmlformats.org/officeDocument/2006/relationships/image" Target="../media/image6.wmf"/><Relationship Id="rId10" Type="http://schemas.openxmlformats.org/officeDocument/2006/relationships/image" Target="../media/image48.jpeg"/><Relationship Id="rId4" Type="http://schemas.openxmlformats.org/officeDocument/2006/relationships/image" Target="../media/image43.gif"/><Relationship Id="rId9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53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4.jpeg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2;&#1086;&#1080;%20&#1076;&#1086;&#1082;&#1091;&#1084;&#1077;&#1085;&#1090;&#1099;\&#1090;&#1072;&#1085;&#1103;\&#1058;&#1072;&#1085;&#1103;\&#1044;&#1077;&#1090;&#1089;&#1082;&#1080;&#1077;%20&#1084;&#1077;&#1083;&#1086;&#1076;&#1080;&#1080;\2.wma" TargetMode="Externa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gif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2;&#1086;&#1080;%20&#1076;&#1086;&#1082;&#1091;&#1084;&#1077;&#1085;&#1090;&#1099;\&#1090;&#1072;&#1085;&#1103;\&#1058;&#1072;&#1085;&#1103;\&#1044;&#1077;&#1090;&#1089;&#1082;&#1080;&#1077;%20&#1084;&#1077;&#1083;&#1086;&#1076;&#1080;&#1080;\OLIVER%20WAKEMAN%20-%20ALONE%20AT%20LAST.mp3" TargetMode="Externa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3.gif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2;&#1086;&#1080;%20&#1076;&#1086;&#1082;&#1091;&#1084;&#1077;&#1085;&#1090;&#1099;\&#1090;&#1072;&#1085;&#1103;\&#1058;&#1072;&#1085;&#1103;\&#1044;&#1077;&#1090;&#1089;&#1082;&#1080;&#1077;%20&#1084;&#1077;&#1083;&#1086;&#1076;&#1080;&#1080;\&#1048;&#1075;&#1088;&#1072;.mp3" TargetMode="External"/><Relationship Id="rId6" Type="http://schemas.openxmlformats.org/officeDocument/2006/relationships/image" Target="../media/image30.wmf"/><Relationship Id="rId11" Type="http://schemas.openxmlformats.org/officeDocument/2006/relationships/image" Target="../media/image35.png"/><Relationship Id="rId5" Type="http://schemas.openxmlformats.org/officeDocument/2006/relationships/image" Target="../media/image29.gif"/><Relationship Id="rId10" Type="http://schemas.openxmlformats.org/officeDocument/2006/relationships/image" Target="../media/image34.gif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642918"/>
            <a:ext cx="69059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 Откуда берутся –</a:t>
            </a:r>
          </a:p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Грязнули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?»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j0232523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3143248"/>
            <a:ext cx="2786082" cy="3357586"/>
          </a:xfrm>
          <a:prstGeom prst="rect">
            <a:avLst/>
          </a:prstGeom>
        </p:spPr>
      </p:pic>
      <p:pic>
        <p:nvPicPr>
          <p:cNvPr id="6" name="7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07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0215062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71480"/>
            <a:ext cx="1928826" cy="1928826"/>
          </a:xfrm>
          <a:prstGeom prst="rect">
            <a:avLst/>
          </a:prstGeom>
        </p:spPr>
      </p:pic>
      <p:pic>
        <p:nvPicPr>
          <p:cNvPr id="3" name="Рисунок 2" descr="j0290445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071942"/>
            <a:ext cx="1857387" cy="1748163"/>
          </a:xfrm>
          <a:prstGeom prst="rect">
            <a:avLst/>
          </a:prstGeom>
        </p:spPr>
      </p:pic>
      <p:pic>
        <p:nvPicPr>
          <p:cNvPr id="4" name="Рисунок 3" descr="j0290463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73921">
            <a:off x="6572264" y="1357298"/>
            <a:ext cx="2349374" cy="1042236"/>
          </a:xfrm>
          <a:prstGeom prst="rect">
            <a:avLst/>
          </a:prstGeom>
        </p:spPr>
      </p:pic>
      <p:pic>
        <p:nvPicPr>
          <p:cNvPr id="6" name="Рисунок 5" descr="j0232730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3643314"/>
            <a:ext cx="1785950" cy="2500330"/>
          </a:xfrm>
          <a:prstGeom prst="rect">
            <a:avLst/>
          </a:prstGeom>
        </p:spPr>
      </p:pic>
      <p:pic>
        <p:nvPicPr>
          <p:cNvPr id="7" name="Рисунок 6" descr="j0343557.w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744" y="785794"/>
            <a:ext cx="1591970" cy="1778508"/>
          </a:xfrm>
          <a:prstGeom prst="rect">
            <a:avLst/>
          </a:prstGeom>
        </p:spPr>
      </p:pic>
      <p:pic>
        <p:nvPicPr>
          <p:cNvPr id="9" name="Рисунок 8" descr="E08.W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8992" y="3429000"/>
            <a:ext cx="1785950" cy="2387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r01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36" y="4786322"/>
            <a:ext cx="2000264" cy="207167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20" y="214290"/>
            <a:ext cx="86700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г. Чистоты и Порядка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getImage"/>
          <p:cNvPicPr>
            <a:picLocks noChangeAspect="1" noChangeArrowheads="1"/>
          </p:cNvPicPr>
          <p:nvPr/>
        </p:nvPicPr>
        <p:blipFill>
          <a:blip r:embed="rId3"/>
          <a:srcRect b="18749"/>
          <a:stretch>
            <a:fillRect/>
          </a:stretch>
        </p:blipFill>
        <p:spPr bwMode="auto">
          <a:xfrm>
            <a:off x="2285984" y="1142984"/>
            <a:ext cx="4572032" cy="321471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natu00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1142984"/>
            <a:ext cx="952500" cy="952500"/>
          </a:xfrm>
          <a:prstGeom prst="rect">
            <a:avLst/>
          </a:prstGeom>
        </p:spPr>
      </p:pic>
      <p:pic>
        <p:nvPicPr>
          <p:cNvPr id="9" name="Рисунок 8" descr="ARROW7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180977">
            <a:off x="5192590" y="5129326"/>
            <a:ext cx="1485900" cy="1428736"/>
          </a:xfrm>
          <a:prstGeom prst="rect">
            <a:avLst/>
          </a:prstGeom>
        </p:spPr>
      </p:pic>
      <p:pic>
        <p:nvPicPr>
          <p:cNvPr id="10" name="Рисунок 9" descr="Фото008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4857760"/>
            <a:ext cx="2000264" cy="17638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Фото00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72330" y="1071546"/>
            <a:ext cx="1829738" cy="16430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Фото008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28860" y="4857760"/>
            <a:ext cx="2000264" cy="17859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 descr="Фото0080.jpg"/>
          <p:cNvPicPr>
            <a:picLocks noChangeAspect="1"/>
          </p:cNvPicPr>
          <p:nvPr/>
        </p:nvPicPr>
        <p:blipFill>
          <a:blip r:embed="rId9" cstate="print"/>
          <a:srcRect r="3704" b="3035"/>
          <a:stretch>
            <a:fillRect/>
          </a:stretch>
        </p:blipFill>
        <p:spPr>
          <a:xfrm>
            <a:off x="214282" y="2214554"/>
            <a:ext cx="1857388" cy="19288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Рисунок 13" descr="Фото010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72330" y="2928934"/>
            <a:ext cx="1857388" cy="17748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Рисунок 14" descr="189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599703">
            <a:off x="214282" y="714356"/>
            <a:ext cx="1143008" cy="1223960"/>
          </a:xfrm>
          <a:prstGeom prst="rect">
            <a:avLst/>
          </a:prstGeom>
        </p:spPr>
      </p:pic>
      <p:pic>
        <p:nvPicPr>
          <p:cNvPr id="17" name="Рисунок 16" descr="FLOWER27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85984" y="4214818"/>
            <a:ext cx="4643470" cy="600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19877" y="357166"/>
            <a:ext cx="382375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Вывод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9" y="1643050"/>
            <a:ext cx="764386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 algn="ctr">
              <a:buAutoNum type="arabicPeriod"/>
            </a:pP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Пусть каждый класс,</a:t>
            </a:r>
            <a:endParaRPr lang="ru-RU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914400" indent="-914400"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родная школа будет</a:t>
            </a:r>
          </a:p>
          <a:p>
            <a:pPr marL="914400" indent="-914400"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 нас городом</a:t>
            </a:r>
          </a:p>
          <a:p>
            <a:pPr marL="914400" indent="-914400"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Чистоты и Порядка.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5000636"/>
            <a:ext cx="692948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2. От лени у вас есть только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одно лекарство- труд.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Рисунок 5" descr="FLOWER27[1]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4143380"/>
            <a:ext cx="4786346" cy="600075"/>
          </a:xfrm>
          <a:prstGeom prst="rect">
            <a:avLst/>
          </a:prstGeom>
        </p:spPr>
      </p:pic>
      <p:pic>
        <p:nvPicPr>
          <p:cNvPr id="11" name="Рисунок 10" descr="rose-lef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89686">
            <a:off x="214249" y="1072117"/>
            <a:ext cx="1285884" cy="5214401"/>
          </a:xfrm>
          <a:prstGeom prst="rect">
            <a:avLst/>
          </a:prstGeom>
        </p:spPr>
      </p:pic>
      <p:pic>
        <p:nvPicPr>
          <p:cNvPr id="12" name="Рисунок 11" descr="rose-righ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03389">
            <a:off x="7310017" y="608769"/>
            <a:ext cx="1690694" cy="5676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то01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66"/>
            <a:ext cx="3901440" cy="3121152"/>
          </a:xfrm>
          <a:prstGeom prst="cloudCallout">
            <a:avLst/>
          </a:prstGeom>
        </p:spPr>
      </p:pic>
      <p:pic>
        <p:nvPicPr>
          <p:cNvPr id="7" name="Рисунок 6" descr="Фото01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85728"/>
            <a:ext cx="3901440" cy="3121152"/>
          </a:xfrm>
          <a:prstGeom prst="cloud">
            <a:avLst/>
          </a:prstGeom>
        </p:spPr>
      </p:pic>
      <p:pic>
        <p:nvPicPr>
          <p:cNvPr id="6" name="Рисунок 5" descr="Фото01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3500438"/>
            <a:ext cx="3901440" cy="3121152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то01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14290"/>
            <a:ext cx="3901440" cy="3121152"/>
          </a:xfrm>
          <a:prstGeom prst="cloud">
            <a:avLst/>
          </a:prstGeom>
          <a:ln>
            <a:solidFill>
              <a:srgbClr val="00B050"/>
            </a:solidFill>
          </a:ln>
        </p:spPr>
      </p:pic>
      <p:pic>
        <p:nvPicPr>
          <p:cNvPr id="6" name="Рисунок 5" descr="Фото01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500438"/>
            <a:ext cx="3901440" cy="3121152"/>
          </a:xfrm>
          <a:prstGeom prst="roundRect">
            <a:avLst/>
          </a:prstGeom>
          <a:ln>
            <a:solidFill>
              <a:srgbClr val="00B050"/>
            </a:solidFill>
          </a:ln>
        </p:spPr>
      </p:pic>
      <p:pic>
        <p:nvPicPr>
          <p:cNvPr id="7" name="Рисунок 6" descr="Фото01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286124"/>
            <a:ext cx="3901440" cy="3121152"/>
          </a:xfrm>
          <a:prstGeom prst="cloud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01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42852"/>
            <a:ext cx="3901440" cy="3121152"/>
          </a:xfrm>
          <a:prstGeom prst="hexagon">
            <a:avLst/>
          </a:prstGeom>
          <a:ln>
            <a:solidFill>
              <a:srgbClr val="FF0000"/>
            </a:solidFill>
          </a:ln>
        </p:spPr>
      </p:pic>
      <p:pic>
        <p:nvPicPr>
          <p:cNvPr id="3" name="Рисунок 2" descr="Фото01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14290"/>
            <a:ext cx="3901440" cy="3121152"/>
          </a:xfrm>
          <a:prstGeom prst="star7">
            <a:avLst/>
          </a:prstGeom>
          <a:ln>
            <a:solidFill>
              <a:srgbClr val="FFFF00"/>
            </a:solidFill>
          </a:ln>
        </p:spPr>
      </p:pic>
      <p:pic>
        <p:nvPicPr>
          <p:cNvPr id="4" name="Рисунок 3" descr="Фото01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3571876"/>
            <a:ext cx="3901440" cy="3121152"/>
          </a:xfrm>
          <a:prstGeom prst="flowChartPunchedTape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01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3000364" cy="2928958"/>
          </a:xfrm>
          <a:prstGeom prst="star24">
            <a:avLst/>
          </a:prstGeom>
          <a:ln>
            <a:solidFill>
              <a:srgbClr val="FF0000"/>
            </a:solidFill>
          </a:ln>
        </p:spPr>
      </p:pic>
      <p:pic>
        <p:nvPicPr>
          <p:cNvPr id="3" name="Рисунок 2" descr="Фото01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142852"/>
            <a:ext cx="2500330" cy="2214578"/>
          </a:xfrm>
          <a:prstGeom prst="cloud">
            <a:avLst/>
          </a:prstGeom>
          <a:ln>
            <a:solidFill>
              <a:schemeClr val="bg1"/>
            </a:solidFill>
          </a:ln>
        </p:spPr>
      </p:pic>
      <p:pic>
        <p:nvPicPr>
          <p:cNvPr id="4" name="Рисунок 3" descr="Фото01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714356"/>
            <a:ext cx="3000396" cy="3000396"/>
          </a:xfrm>
          <a:prstGeom prst="star12">
            <a:avLst/>
          </a:prstGeom>
          <a:ln>
            <a:solidFill>
              <a:schemeClr val="bg1"/>
            </a:solidFill>
          </a:ln>
        </p:spPr>
      </p:pic>
      <p:pic>
        <p:nvPicPr>
          <p:cNvPr id="5" name="Рисунок 4" descr="Фото012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2500306"/>
            <a:ext cx="2428828" cy="2428892"/>
          </a:xfrm>
          <a:prstGeom prst="wedgeEllipseCallout">
            <a:avLst/>
          </a:prstGeom>
          <a:ln>
            <a:solidFill>
              <a:srgbClr val="FF0000"/>
            </a:solidFill>
          </a:ln>
        </p:spPr>
      </p:pic>
      <p:pic>
        <p:nvPicPr>
          <p:cNvPr id="6" name="Рисунок 5" descr="Фото011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786" y="4357694"/>
            <a:ext cx="2714644" cy="2214554"/>
          </a:xfrm>
          <a:prstGeom prst="cloud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7" name="Рисунок 6" descr="Фото0119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6380" y="3929066"/>
            <a:ext cx="3000396" cy="2928934"/>
          </a:xfrm>
          <a:prstGeom prst="star24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01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57166"/>
            <a:ext cx="3901440" cy="2906838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1Righ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" name="Рисунок 2" descr="Фото01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137">
            <a:off x="4657336" y="327974"/>
            <a:ext cx="3901440" cy="297827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2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4" name="Рисунок 3" descr="Фото01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3286124"/>
            <a:ext cx="3901440" cy="312115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Рисунок 4" descr="Фото013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3500438"/>
            <a:ext cx="3857652" cy="3086122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ContrastingLeftFacing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357554" y="2857497"/>
            <a:ext cx="550072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г. </a:t>
            </a:r>
            <a:r>
              <a:rPr lang="ru-RU" sz="60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Грязнулька</a:t>
            </a:r>
            <a:endParaRPr lang="ru-RU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Рисунок 7" descr="car01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071546"/>
            <a:ext cx="2714644" cy="2595578"/>
          </a:xfrm>
          <a:prstGeom prst="rect">
            <a:avLst/>
          </a:prstGeom>
        </p:spPr>
      </p:pic>
      <p:pic>
        <p:nvPicPr>
          <p:cNvPr id="11" name="Рисунок 10" descr="BLOT1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4286256"/>
            <a:ext cx="2514477" cy="2000264"/>
          </a:xfrm>
          <a:prstGeom prst="rect">
            <a:avLst/>
          </a:prstGeom>
        </p:spPr>
      </p:pic>
      <p:pic>
        <p:nvPicPr>
          <p:cNvPr id="12" name="Рисунок 11" descr="BLOT2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134134">
            <a:off x="6008155" y="733874"/>
            <a:ext cx="2468142" cy="2286016"/>
          </a:xfrm>
          <a:prstGeom prst="rect">
            <a:avLst/>
          </a:prstGeom>
        </p:spPr>
      </p:pic>
      <p:pic>
        <p:nvPicPr>
          <p:cNvPr id="13" name="Рисунок 12" descr="ARROW7.W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9124">
            <a:off x="3780320" y="1107173"/>
            <a:ext cx="1485900" cy="1946758"/>
          </a:xfrm>
          <a:prstGeom prst="rect">
            <a:avLst/>
          </a:prstGeom>
        </p:spPr>
      </p:pic>
      <p:pic>
        <p:nvPicPr>
          <p:cNvPr id="15" name="Рисунок 14" descr="j0232524.w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2132" y="4000504"/>
            <a:ext cx="2071702" cy="2643182"/>
          </a:xfrm>
          <a:prstGeom prst="rect">
            <a:avLst/>
          </a:prstGeom>
        </p:spPr>
      </p:pic>
      <p:pic>
        <p:nvPicPr>
          <p:cNvPr id="16" name="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92919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999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ВЕКТОРНЫЕ РИСУНКИ, ВСЯ КОЛЛЕКЦИЯ\NF0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28604"/>
            <a:ext cx="2071702" cy="2286016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Мои документы\ВЕКТОРНЫЕ РИСУНКИ, ВСЯ КОЛЛЕКЦИЯ\j023211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857496"/>
            <a:ext cx="2328866" cy="2571768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Мои документы\ВЕКТОРНЫЕ РИСУНКИ, ВСЯ КОЛЛЕКЦИЯ\j0232612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714752"/>
            <a:ext cx="2071702" cy="2571768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Мои документы\ВЕКТОРНЫЕ РИСУНКИ, ВСЯ КОЛЛЕКЦИЯ\j0233043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3429000"/>
            <a:ext cx="2928958" cy="3143248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Мои документы\ВЕКТОРНЫЕ РИСУНКИ, ВСЯ КОЛЛЕКЦИЯ\j0232446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214290"/>
            <a:ext cx="2216152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ВЕКТОРНЫЕ РИСУНКИ, ВСЯ КОЛЛЕКЦИЯ\j023245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14290"/>
            <a:ext cx="1643074" cy="3357586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Мои документы\ВЕКТОРНЫЕ РИСУНКИ, ВСЯ КОЛЛЕКЦИЯ\j023260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286124"/>
            <a:ext cx="1714512" cy="3143272"/>
          </a:xfrm>
          <a:prstGeom prst="rect">
            <a:avLst/>
          </a:prstGeom>
          <a:noFill/>
        </p:spPr>
      </p:pic>
      <p:pic>
        <p:nvPicPr>
          <p:cNvPr id="2054" name="Picture 6" descr="C:\Documents and Settings\Admin\Мои документы\ВЕКТОРНЫЕ РИСУНКИ, ВСЯ КОЛЛЕКЦИЯ\j023244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3286124"/>
            <a:ext cx="1758950" cy="2868619"/>
          </a:xfrm>
          <a:prstGeom prst="rect">
            <a:avLst/>
          </a:prstGeom>
          <a:noFill/>
        </p:spPr>
      </p:pic>
      <p:pic>
        <p:nvPicPr>
          <p:cNvPr id="2055" name="Picture 7" descr="C:\Documents and Settings\Admin\Мои документы\Новикова\картинки Оля\Люди\DOC0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2143116"/>
            <a:ext cx="2214578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00042"/>
            <a:ext cx="76438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 Чистота – залог  здоровья.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357298"/>
            <a:ext cx="728667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 Грязь и неряшливость в 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Одежде- это пренебрежение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 своему здоровью. 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3571876"/>
            <a:ext cx="707236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 Нечистоплотность – это 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Неуважение не только к 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Самому  себе, но и к  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Окружающим людям.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r01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428604"/>
            <a:ext cx="2214578" cy="2786082"/>
          </a:xfrm>
          <a:prstGeom prst="rect">
            <a:avLst/>
          </a:prstGeom>
        </p:spPr>
      </p:pic>
      <p:pic>
        <p:nvPicPr>
          <p:cNvPr id="3" name="Рисунок 2" descr="ARROW7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5766731" y="3067663"/>
            <a:ext cx="1485900" cy="1946758"/>
          </a:xfrm>
          <a:prstGeom prst="rect">
            <a:avLst/>
          </a:prstGeom>
        </p:spPr>
      </p:pic>
      <p:pic>
        <p:nvPicPr>
          <p:cNvPr id="5" name="Рисунок 4" descr="ARROW6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666464">
            <a:off x="3608505" y="2273274"/>
            <a:ext cx="1754734" cy="10890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" y="357166"/>
            <a:ext cx="47148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г. </a:t>
            </a:r>
            <a:r>
              <a:rPr lang="ru-RU" sz="5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Лентяйск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j0232137.w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357562"/>
            <a:ext cx="2786082" cy="2786082"/>
          </a:xfrm>
          <a:prstGeom prst="rect">
            <a:avLst/>
          </a:prstGeom>
        </p:spPr>
      </p:pic>
      <p:pic>
        <p:nvPicPr>
          <p:cNvPr id="8" name="Рисунок 7" descr="j0089028.w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4678" y="3929066"/>
            <a:ext cx="2290461" cy="2571768"/>
          </a:xfrm>
          <a:prstGeom prst="rect">
            <a:avLst/>
          </a:prstGeom>
        </p:spPr>
      </p:pic>
      <p:pic>
        <p:nvPicPr>
          <p:cNvPr id="9" name="OLIVER WAKEMAN - ALONE AT LAS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7807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42852"/>
            <a:ext cx="68863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Важное  правило!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214423"/>
            <a:ext cx="807249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  каждой  вещи  должно   быть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своё  место.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 descr="AB28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071810"/>
            <a:ext cx="1000132" cy="1024128"/>
          </a:xfrm>
          <a:prstGeom prst="rect">
            <a:avLst/>
          </a:prstGeom>
        </p:spPr>
      </p:pic>
      <p:pic>
        <p:nvPicPr>
          <p:cNvPr id="6" name="Рисунок 5" descr="AM23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071942"/>
            <a:ext cx="1800141" cy="2571744"/>
          </a:xfrm>
          <a:prstGeom prst="rect">
            <a:avLst/>
          </a:prstGeom>
        </p:spPr>
      </p:pic>
      <p:pic>
        <p:nvPicPr>
          <p:cNvPr id="7" name="Рисунок 6" descr="AS11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2857496"/>
            <a:ext cx="857256" cy="1214447"/>
          </a:xfrm>
          <a:prstGeom prst="rect">
            <a:avLst/>
          </a:prstGeom>
        </p:spPr>
      </p:pic>
      <p:pic>
        <p:nvPicPr>
          <p:cNvPr id="8" name="Рисунок 7" descr="AS15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272" y="3714752"/>
            <a:ext cx="1214446" cy="3000372"/>
          </a:xfrm>
          <a:prstGeom prst="rect">
            <a:avLst/>
          </a:prstGeom>
        </p:spPr>
      </p:pic>
      <p:pic>
        <p:nvPicPr>
          <p:cNvPr id="9" name="Рисунок 8" descr="FD00488_.W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240" y="2857496"/>
            <a:ext cx="1071570" cy="1357322"/>
          </a:xfrm>
          <a:prstGeom prst="rect">
            <a:avLst/>
          </a:prstGeom>
        </p:spPr>
      </p:pic>
      <p:pic>
        <p:nvPicPr>
          <p:cNvPr id="10" name="Рисунок 9" descr="226.w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6182" y="3357562"/>
            <a:ext cx="2050042" cy="3143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r01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476736"/>
            <a:ext cx="2244343" cy="2381264"/>
          </a:xfrm>
          <a:prstGeom prst="rect">
            <a:avLst/>
          </a:prstGeom>
        </p:spPr>
      </p:pic>
      <p:pic>
        <p:nvPicPr>
          <p:cNvPr id="4" name="Рисунок 3" descr="ARROW12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8445">
            <a:off x="3555762" y="4620535"/>
            <a:ext cx="1633097" cy="19440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14810" y="1643050"/>
            <a:ext cx="47149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г. Угадай- </a:t>
            </a:r>
            <a:r>
              <a:rPr lang="ru-RU" sz="5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ARROW12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3143248"/>
            <a:ext cx="1433432" cy="1504537"/>
          </a:xfrm>
          <a:prstGeom prst="rect">
            <a:avLst/>
          </a:prstGeom>
        </p:spPr>
      </p:pic>
      <p:pic>
        <p:nvPicPr>
          <p:cNvPr id="7" name="Рисунок 6" descr="6319_4028[1]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785950" cy="1571636"/>
          </a:xfrm>
          <a:prstGeom prst="rect">
            <a:avLst/>
          </a:prstGeom>
        </p:spPr>
      </p:pic>
      <p:pic>
        <p:nvPicPr>
          <p:cNvPr id="11" name="Рисунок 10" descr="BL00045_.W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9322" y="0"/>
            <a:ext cx="3010958" cy="1925006"/>
          </a:xfrm>
          <a:prstGeom prst="rect">
            <a:avLst/>
          </a:prstGeom>
        </p:spPr>
      </p:pic>
      <p:pic>
        <p:nvPicPr>
          <p:cNvPr id="13" name="Рисунок 12" descr="j0343405.w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4612" y="142852"/>
            <a:ext cx="2500330" cy="1704442"/>
          </a:xfrm>
          <a:prstGeom prst="rect">
            <a:avLst/>
          </a:prstGeom>
        </p:spPr>
      </p:pic>
      <p:pic>
        <p:nvPicPr>
          <p:cNvPr id="14" name="Рисунок 13" descr="j0343329.wm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844" y="1857364"/>
            <a:ext cx="2214578" cy="1857388"/>
          </a:xfrm>
          <a:prstGeom prst="rect">
            <a:avLst/>
          </a:prstGeom>
        </p:spPr>
      </p:pic>
      <p:pic>
        <p:nvPicPr>
          <p:cNvPr id="15" name="Рисунок 14" descr="j0343325.wm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28926" y="2571745"/>
            <a:ext cx="2214578" cy="1643074"/>
          </a:xfrm>
          <a:prstGeom prst="rect">
            <a:avLst/>
          </a:prstGeom>
        </p:spPr>
      </p:pic>
      <p:pic>
        <p:nvPicPr>
          <p:cNvPr id="16" name="Рисунок 15" descr="FLO2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72198" y="5500678"/>
            <a:ext cx="1285884" cy="1357322"/>
          </a:xfrm>
          <a:prstGeom prst="rect">
            <a:avLst/>
          </a:prstGeom>
        </p:spPr>
      </p:pic>
      <p:pic>
        <p:nvPicPr>
          <p:cNvPr id="17" name="Рисунок 16" descr="FLO2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86710" y="4286256"/>
            <a:ext cx="928693" cy="1143008"/>
          </a:xfrm>
          <a:prstGeom prst="rect">
            <a:avLst/>
          </a:prstGeom>
        </p:spPr>
      </p:pic>
      <p:pic>
        <p:nvPicPr>
          <p:cNvPr id="18" name="Рисунок 17" descr="FLO2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86776" y="2643182"/>
            <a:ext cx="642942" cy="1000133"/>
          </a:xfrm>
          <a:prstGeom prst="rect">
            <a:avLst/>
          </a:prstGeom>
        </p:spPr>
      </p:pic>
      <p:pic>
        <p:nvPicPr>
          <p:cNvPr id="19" name="Иг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864396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4712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42852"/>
            <a:ext cx="831586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вы понимаете</a:t>
            </a:r>
          </a:p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эти пословицы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857365"/>
            <a:ext cx="785817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Кто аккуратен, тот людям приятен.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2357431"/>
            <a:ext cx="63579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Чистота – лучшая красота.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928934"/>
            <a:ext cx="66535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Чисто жить- здоровым  быть.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7" y="3786190"/>
            <a:ext cx="7143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  думай  быть  нарядным,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а думай  быть  опрятным.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5143513"/>
            <a:ext cx="73581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Чистая  вода- для хвори  беда.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136</Words>
  <Application>Microsoft Office PowerPoint</Application>
  <PresentationFormat>Экран (4:3)</PresentationFormat>
  <Paragraphs>32</Paragraphs>
  <Slides>17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Tycoon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911</dc:creator>
  <cp:lastModifiedBy>911</cp:lastModifiedBy>
  <cp:revision>41</cp:revision>
  <dcterms:created xsi:type="dcterms:W3CDTF">2009-04-03T16:04:54Z</dcterms:created>
  <dcterms:modified xsi:type="dcterms:W3CDTF">2009-04-15T12:32:54Z</dcterms:modified>
</cp:coreProperties>
</file>