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9" r:id="rId3"/>
    <p:sldId id="258" r:id="rId4"/>
    <p:sldId id="257" r:id="rId5"/>
    <p:sldId id="262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85720" y="4143380"/>
            <a:ext cx="8429684" cy="3071834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Какая мама?</a:t>
            </a:r>
            <a:endParaRPr lang="ru-RU" sz="4800" dirty="0"/>
          </a:p>
        </p:txBody>
      </p:sp>
      <p:pic>
        <p:nvPicPr>
          <p:cNvPr id="4" name="Рисунок 3" descr="38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43042" y="214290"/>
            <a:ext cx="5929354" cy="47249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bliqueTopRight"/>
            <a:lightRig rig="contrasting" dir="t">
              <a:rot lat="0" lon="0" rev="4200000"/>
            </a:lightRig>
          </a:scene3d>
          <a:sp3d prstMaterial="plastic">
            <a:bevelT w="381000" h="114300" prst="coolSlant"/>
            <a:contourClr>
              <a:srgbClr val="969696"/>
            </a:contourClr>
          </a:sp3d>
        </p:spPr>
      </p:pic>
      <p:sp>
        <p:nvSpPr>
          <p:cNvPr id="2" name="Скругленный прямоугольник 1"/>
          <p:cNvSpPr/>
          <p:nvPr/>
        </p:nvSpPr>
        <p:spPr>
          <a:xfrm>
            <a:off x="857224" y="4714884"/>
            <a:ext cx="7500990" cy="228601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FF00"/>
                </a:solidFill>
                <a:latin typeface="Century Schoolbook" pitchFamily="18" charset="0"/>
              </a:rPr>
              <a:t>Сила материнской любви</a:t>
            </a:r>
            <a:endParaRPr lang="ru-RU" sz="6000" b="1" dirty="0">
              <a:solidFill>
                <a:srgbClr val="FFFF00"/>
              </a:solidFill>
              <a:latin typeface="Century Schoolboo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длЯ УРОКА\БОГ\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28580"/>
            <a:ext cx="8572560" cy="64294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Скругленный прямоугольник 5"/>
          <p:cNvSpPr/>
          <p:nvPr/>
        </p:nvSpPr>
        <p:spPr>
          <a:xfrm>
            <a:off x="1714480" y="5013176"/>
            <a:ext cx="5572164" cy="928694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Garamond" pitchFamily="18" charset="0"/>
              </a:rPr>
              <a:t>БЕСКОРЫСТИЕ</a:t>
            </a:r>
            <a:endParaRPr lang="ru-RU" sz="4000" b="1" dirty="0">
              <a:latin typeface="Garamond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31371" y="5013176"/>
            <a:ext cx="7143800" cy="928694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Garamond" pitchFamily="18" charset="0"/>
              </a:rPr>
              <a:t>САМОПОЖЕРТВОВАНИЕ</a:t>
            </a:r>
            <a:endParaRPr lang="ru-RU" sz="4000" b="1" dirty="0">
              <a:latin typeface="Garamond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928662" y="5013176"/>
            <a:ext cx="7286676" cy="928694"/>
          </a:xfrm>
          <a:prstGeom prst="roundRect">
            <a:avLst>
              <a:gd name="adj" fmla="val 16923"/>
            </a:avLst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Garamond" pitchFamily="18" charset="0"/>
              </a:rPr>
              <a:t>ДОБРОЖЕЛАТЕЛЬНОСТЬ</a:t>
            </a:r>
            <a:endParaRPr lang="ru-RU" sz="4000" b="1" dirty="0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8" grpId="0" animBg="1"/>
      <p:bldP spid="9" grpId="0" animBg="1"/>
      <p:bldP spid="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714348" y="5143512"/>
            <a:ext cx="7715304" cy="10800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latin typeface="Century Schoolbook" pitchFamily="18" charset="0"/>
              </a:rPr>
              <a:t>«</a:t>
            </a:r>
            <a:r>
              <a:rPr lang="ru-RU" sz="6000" dirty="0" smtClean="0">
                <a:latin typeface="Century Schoolbook" pitchFamily="18" charset="0"/>
              </a:rPr>
              <a:t>Бьющий гром</a:t>
            </a:r>
            <a:r>
              <a:rPr lang="ru-RU" sz="6600" dirty="0" smtClean="0">
                <a:latin typeface="Century Schoolbook" pitchFamily="18" charset="0"/>
              </a:rPr>
              <a:t>»</a:t>
            </a:r>
            <a:endParaRPr lang="ru-RU" sz="6600" dirty="0">
              <a:latin typeface="Century Schoolbook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2093" y="404664"/>
            <a:ext cx="5904656" cy="4428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1000100" y="3143248"/>
            <a:ext cx="7143800" cy="684000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Garamond" pitchFamily="18" charset="0"/>
              </a:rPr>
              <a:t>БЕСКОРЫСТНОЕ</a:t>
            </a:r>
            <a:endParaRPr lang="ru-RU" sz="4000" b="1" dirty="0">
              <a:latin typeface="Garamond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00100" y="2143116"/>
            <a:ext cx="7143800" cy="684000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Garamond" pitchFamily="18" charset="0"/>
              </a:rPr>
              <a:t>САМОТВЕРЖЕННОЕ</a:t>
            </a:r>
            <a:endParaRPr lang="ru-RU" sz="4000" b="1" dirty="0">
              <a:latin typeface="Garamond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00100" y="1071546"/>
            <a:ext cx="7143800" cy="684000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Garamond" pitchFamily="18" charset="0"/>
              </a:rPr>
              <a:t>БЕСКОНЕЧНОЕ</a:t>
            </a:r>
            <a:endParaRPr lang="ru-RU" sz="4000" b="1" dirty="0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357158" y="4286256"/>
            <a:ext cx="8501122" cy="2000264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err="1" smtClean="0"/>
              <a:t>Мама</a:t>
            </a:r>
            <a:r>
              <a:rPr lang="ru-RU" sz="4000" smtClean="0"/>
              <a:t>, ты </a:t>
            </a:r>
            <a:r>
              <a:rPr lang="ru-RU" sz="4000" dirty="0" smtClean="0"/>
              <a:t>самый лучший мой друг!</a:t>
            </a:r>
            <a:endParaRPr lang="ru-RU" sz="4400" dirty="0"/>
          </a:p>
        </p:txBody>
      </p:sp>
      <p:pic>
        <p:nvPicPr>
          <p:cNvPr id="4" name="Рисунок 3" descr="38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57356" y="357166"/>
            <a:ext cx="5357850" cy="42695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bliqueTopRight"/>
            <a:lightRig rig="contrasting" dir="t">
              <a:rot lat="0" lon="0" rev="4200000"/>
            </a:lightRig>
          </a:scene3d>
          <a:sp3d prstMaterial="plastic">
            <a:bevelT w="381000" h="114300" prst="coolSlan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24</Words>
  <Application>Microsoft Office PowerPoint</Application>
  <PresentationFormat>Экран (4:3)</PresentationFormat>
  <Paragraphs>10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ШУЛЯТЬЕВЫ</dc:creator>
  <cp:lastModifiedBy>ШУЛЯТЬЕВЫ</cp:lastModifiedBy>
  <cp:revision>31</cp:revision>
  <dcterms:modified xsi:type="dcterms:W3CDTF">2013-03-05T18:44:18Z</dcterms:modified>
</cp:coreProperties>
</file>