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1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7E110-03F4-4B1B-8C7B-06DD68FE2D18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B44CC-D4E2-4540-983E-C2A2C3D57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2429F-3171-422F-BCEC-8A054622E4D7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07859-2D5F-405A-916E-DE2BE66FD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98B76-D35A-46E5-A818-2FE6AFD9C6E0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2530E-2D08-42BE-B1B1-2F0AC5747A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783A3-F571-4218-9B34-AC216DB6AFE0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70ED9-4D0B-45B1-ACFE-9818EFE368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DEBDF-C05F-4E5C-B930-E37110CA86E1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1ED78-522B-4A0D-B8B3-E3AB21309F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96800-199A-41A8-9C17-75419691AE8D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A75BA-68F1-4FC8-AE1B-EA159C53E0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2640D-6096-4DF8-8C64-89403BA65A27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78B20-7D66-4077-9BAD-97A15DD097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6C884-0BBB-44F8-93F7-19432F301758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8EF6B-CD2A-455E-AFB2-05C8E8BBB2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17F58-3880-474F-A721-D3B58F7C87F9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1855D-3C95-402E-A823-BEB37C9A32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C36F1-E180-4C23-80EC-09256DC29129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892B8-0360-4A7E-ADE1-500654D778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0DC9B-C24B-4E31-A14B-3D60FA4779F7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78AB4-4155-447F-B299-F24C4DF807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A3A565F-D95A-4D67-8885-EB733FDD96F2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FFFCBCE-0076-4AA9-BFA7-A4FE331E6F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2627784" y="1196752"/>
            <a:ext cx="6516216" cy="367240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Я не такой как все. Как мне добиться признания?</a:t>
            </a:r>
            <a:b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</a:br>
            <a:endParaRPr lang="ru-RU" dirty="0" smtClean="0"/>
          </a:p>
        </p:txBody>
      </p:sp>
      <p:pic>
        <p:nvPicPr>
          <p:cNvPr id="2052" name="Picture 4" descr="G:\pic5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20688"/>
            <a:ext cx="3851920" cy="55944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899592" y="2060848"/>
            <a:ext cx="5112568" cy="1143000"/>
          </a:xfrm>
        </p:spPr>
        <p:txBody>
          <a:bodyPr/>
          <a:lstStyle/>
          <a:p>
            <a:r>
              <a:rPr lang="ru-RU" sz="5400" b="1" dirty="0" smtClean="0">
                <a:solidFill>
                  <a:srgbClr val="002060"/>
                </a:solidFill>
              </a:rPr>
              <a:t>Сказка</a:t>
            </a:r>
          </a:p>
        </p:txBody>
      </p:sp>
      <p:pic>
        <p:nvPicPr>
          <p:cNvPr id="3076" name="Picture 4" descr="G:\pic5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8144" y="836712"/>
            <a:ext cx="3674371" cy="53878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131840" y="2636332"/>
            <a:ext cx="56886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</a:rPr>
              <a:t>«Камушек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</a:rPr>
              <a:t> в ботинке”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</a:endParaRPr>
          </a:p>
        </p:txBody>
      </p:sp>
      <p:pic>
        <p:nvPicPr>
          <p:cNvPr id="3" name="Picture 4" descr="G:\pic5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980728"/>
            <a:ext cx="3674371" cy="53878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G:\pic5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908720"/>
            <a:ext cx="3674371" cy="5387809"/>
          </a:xfrm>
          <a:prstGeom prst="rect">
            <a:avLst/>
          </a:prstGeom>
          <a:noFill/>
        </p:spPr>
      </p:pic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467544" y="1969679"/>
            <a:ext cx="446449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</a:rPr>
              <a:t>“Жемчужина в раковине”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G:\школьные картинки\0_6d3a9_e9c78f6b_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167986">
            <a:off x="1620476" y="-136631"/>
            <a:ext cx="4572000" cy="63484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3419872" y="1"/>
            <a:ext cx="5724129" cy="685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Arial Black"/>
              </a:rPr>
              <a:t>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/>
              <a:latin typeface="Arial Black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7164288" y="2636912"/>
            <a:ext cx="197971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5076056" y="3933056"/>
            <a:ext cx="1944216" cy="21602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995936" y="5517232"/>
            <a:ext cx="2160240" cy="7200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851920" y="1916832"/>
            <a:ext cx="201622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7164288" y="5589240"/>
            <a:ext cx="197971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7164288" y="4149080"/>
            <a:ext cx="1979712" cy="7200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7092280" y="0"/>
            <a:ext cx="0" cy="148478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452320" y="692696"/>
            <a:ext cx="12241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Желание прийти на помощь</a:t>
            </a:r>
            <a:endParaRPr lang="ru-RU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580112" y="3068960"/>
            <a:ext cx="230425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Взаимопонимание</a:t>
            </a:r>
            <a:endParaRPr lang="ru-RU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716016" y="764704"/>
            <a:ext cx="1800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Вежливость</a:t>
            </a:r>
            <a:endParaRPr lang="ru-RU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499992" y="465313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Милосердие</a:t>
            </a:r>
            <a:endParaRPr lang="ru-RU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4067944" y="5877272"/>
            <a:ext cx="129614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Желание учиться</a:t>
            </a:r>
            <a:endParaRPr lang="ru-RU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7524328" y="4797152"/>
            <a:ext cx="129614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Доброта</a:t>
            </a:r>
            <a:endParaRPr lang="ru-RU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7452320" y="594928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Уважение</a:t>
            </a:r>
            <a:endParaRPr lang="ru-RU" b="1" dirty="0"/>
          </a:p>
        </p:txBody>
      </p:sp>
      <p:pic>
        <p:nvPicPr>
          <p:cNvPr id="27" name="Picture 4" descr="G:\pic5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1268760"/>
            <a:ext cx="3183292" cy="46677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:\Users\Ирина\Desktop\wav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573016"/>
            <a:ext cx="8436014" cy="12372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аздни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праздник</Template>
  <TotalTime>100</TotalTime>
  <Words>34</Words>
  <Application>Microsoft Office PowerPoint</Application>
  <PresentationFormat>Экран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праздник</vt:lpstr>
      <vt:lpstr>Я не такой как все. Как мне добиться признания? </vt:lpstr>
      <vt:lpstr>Сказка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 не такой как все. Как мне добиться признания?</dc:title>
  <dc:creator>Ирина</dc:creator>
  <cp:lastModifiedBy>Ирина</cp:lastModifiedBy>
  <cp:revision>11</cp:revision>
  <dcterms:created xsi:type="dcterms:W3CDTF">2013-02-28T17:41:36Z</dcterms:created>
  <dcterms:modified xsi:type="dcterms:W3CDTF">2014-01-20T15:18:50Z</dcterms:modified>
</cp:coreProperties>
</file>