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7" r:id="rId2"/>
    <p:sldId id="260" r:id="rId3"/>
    <p:sldId id="262" r:id="rId4"/>
    <p:sldId id="319" r:id="rId5"/>
    <p:sldId id="291" r:id="rId6"/>
    <p:sldId id="320" r:id="rId7"/>
    <p:sldId id="329" r:id="rId8"/>
    <p:sldId id="266" r:id="rId9"/>
    <p:sldId id="267" r:id="rId10"/>
    <p:sldId id="293" r:id="rId11"/>
    <p:sldId id="331" r:id="rId12"/>
    <p:sldId id="292" r:id="rId13"/>
    <p:sldId id="304" r:id="rId14"/>
    <p:sldId id="321" r:id="rId15"/>
    <p:sldId id="288" r:id="rId16"/>
    <p:sldId id="269" r:id="rId17"/>
    <p:sldId id="296" r:id="rId18"/>
    <p:sldId id="306" r:id="rId19"/>
    <p:sldId id="326" r:id="rId20"/>
    <p:sldId id="281" r:id="rId21"/>
    <p:sldId id="299" r:id="rId22"/>
    <p:sldId id="279" r:id="rId23"/>
    <p:sldId id="302" r:id="rId24"/>
    <p:sldId id="333" r:id="rId25"/>
    <p:sldId id="322" r:id="rId26"/>
    <p:sldId id="295" r:id="rId27"/>
    <p:sldId id="330" r:id="rId28"/>
    <p:sldId id="323" r:id="rId29"/>
    <p:sldId id="328" r:id="rId30"/>
    <p:sldId id="282" r:id="rId31"/>
    <p:sldId id="324" r:id="rId32"/>
    <p:sldId id="308" r:id="rId33"/>
    <p:sldId id="327" r:id="rId34"/>
    <p:sldId id="298" r:id="rId35"/>
    <p:sldId id="311" r:id="rId36"/>
    <p:sldId id="312" r:id="rId37"/>
    <p:sldId id="289" r:id="rId38"/>
    <p:sldId id="303" r:id="rId39"/>
    <p:sldId id="317" r:id="rId4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65" name="Rectangle 5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17337" cy="12411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125" name="Rectangle 5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4012" cy="12477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47500" cy="12441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23687" cy="124174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42737" cy="124364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44325" cy="12438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49087" cy="124428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5600" cy="12479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MS Gothic" charset="0"/>
              <a:cs typeface="MS Gothic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5438" cy="40338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E801-F809-4003-9845-76707B825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EE5B-D668-47AC-845A-530BFDB918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28588"/>
            <a:ext cx="2036762" cy="5915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57888" cy="5915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A896-7EA5-498A-82B8-80E59ACB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ABA0-6890-4121-A626-4BD12A05D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8C62-9DE1-4BDE-A687-91EC34A69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97325" cy="444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6925" y="1600200"/>
            <a:ext cx="3997325" cy="444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5658-721F-4AEC-8899-C2F4300804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1207-21F0-4518-B793-B28B08B3B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87436-8A74-49BC-A442-A5A250E2F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CE1F7-F0C4-4C46-B418-D0BD46E3D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6ECD-A414-440C-A7B4-340C5342F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5591C-10D9-4ABD-957F-8C4D48963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470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47050" cy="444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05105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5105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181500D5-ECF6-49D3-8ED6-FE9C559BE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9pPr>
    </p:titleStyle>
    <p:bodyStyle>
      <a:lvl1pPr marL="260350" indent="-2603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360363" y="900113"/>
            <a:ext cx="8280400" cy="5219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Зубова Поляна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окументы\Новая папка (3)\З- Роляна\buildings.files\adm-oldchu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555277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41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214422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Современный посёлок.</a:t>
            </a:r>
            <a:endParaRPr lang="ru-RU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центр\getImage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улиц З-Поляны\центр\getImageш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2" y="0"/>
            <a:ext cx="9145621" cy="685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9388"/>
            <a:ext cx="8820150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513"/>
            <a:ext cx="9144000" cy="669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Торф\Sthelk-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-71462"/>
            <a:ext cx="8643998" cy="691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центр\getImage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Фото улиц З-Поляны\центр\getImage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40" y="0"/>
            <a:ext cx="9150740" cy="685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9388"/>
            <a:ext cx="896461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9388"/>
            <a:ext cx="8820150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Торф\Sthelk-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8643998" cy="691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9388"/>
            <a:ext cx="896461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центр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40" y="0"/>
            <a:ext cx="9150740" cy="685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Фото улиц З-Поляны\Арапкина\Other files\Фото-0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79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Фото улиц З-Поляны\центр\getImageз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1" y="0"/>
            <a:ext cx="91456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-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1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улиц З-Поляны\Торф\Sthelk-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572560" cy="664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Фото улиц З-Поляны\центр\шщщ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4950"/>
            <a:ext cx="8501062" cy="646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9388"/>
            <a:ext cx="8820150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улиц З-Поляны\центр\getImage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50" y="214290"/>
            <a:ext cx="8645567" cy="648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центр\getImage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Фото улиц З-Поляны\центр\getImage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Торф\Sthelk-0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8501122" cy="680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центр\getImage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42852"/>
            <a:ext cx="8739249" cy="655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центр\getImage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9388"/>
            <a:ext cx="896461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центр\getImage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405871" cy="630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Фото-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fin-blog.com/photos/forest/S600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6992"/>
            <a:ext cx="9144000" cy="70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350043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На краю лесного моря-океана,</a:t>
            </a:r>
            <a:b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Где средь рощ берёзовых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—</a:t>
            </a:r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 хлебные поля,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Выросла красавица Зубова Поляна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—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Сторона заветная, Родина  моя.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                                   </a:t>
            </a:r>
            <a:r>
              <a:rPr lang="ru-RU" sz="3600" i="1" dirty="0" smtClean="0">
                <a:solidFill>
                  <a:schemeClr val="tx1"/>
                </a:solidFill>
                <a:latin typeface="Monotype Corsiva" pitchFamily="66" charset="0"/>
              </a:rPr>
              <a:t>А. Прохоров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/>
                </a:solidFill>
              </a:rPr>
              <a:t>Старый посёлок</a:t>
            </a:r>
            <a:endParaRPr lang="ru-RU" sz="9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ry-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85794"/>
            <a:ext cx="9144001" cy="59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istory-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75844"/>
            <a:ext cx="9144001" cy="59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ry-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" y="1"/>
            <a:ext cx="914398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9388"/>
            <a:ext cx="8820150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Вокзал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377825"/>
            <a:ext cx="8783637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Телеграф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14</Words>
  <PresentationFormat>Экран (4:3)</PresentationFormat>
  <Paragraphs>9</Paragraphs>
  <Slides>39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modified xsi:type="dcterms:W3CDTF">2014-01-20T15:56:11Z</dcterms:modified>
</cp:coreProperties>
</file>