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FE7B8-A86E-4FAD-914E-76D6805122E6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A427-1CEF-4D2D-9A49-8A4EC75D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D89D-1892-4777-BCA7-87CCF7F3F9A4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2DA7-2085-41D5-819E-53171B6E8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7965-9B24-41BE-B2C2-5FD93FD5034B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1FAC-22DE-477F-B800-3999FD1F4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CE04-EBA1-4549-BD35-8AE1207BD88D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610A-3BD9-4AE3-8C2C-CB9AAAEF7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AEBF-C12D-4438-A042-258D22F4C92A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238A-3E57-46AF-97D5-070E04C21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69AF-EB15-46E0-BB89-F973AF04B12A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FD56-EC8A-42A6-84F6-EC2F59A10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EB22-0C51-4F2F-BD7D-10B28F77A474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1286-58E8-4B43-8A50-518E8AD7A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A398-CF89-46C7-A8DD-15260685D6A6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9EA4-F9C0-4B54-8DD5-D008648E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95EF-191A-4AEF-B3A8-FDCC1B01E8E7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F2DC-224C-4689-888C-54E1CEAE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F6AC-724C-463A-9E2A-A8272E4EEDC7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6F5A-03A8-4202-9436-279A8D83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C16A-DE55-4551-969A-3ED40BC5A537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5526-A426-4BF2-878D-BC4851EA5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7ED77-5ECD-4AA1-91F0-0A4C9EB5AEDF}" type="datetimeFigureOut">
              <a:rPr lang="ru-RU"/>
              <a:pPr>
                <a:defRPr/>
              </a:pPr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56AF4-9113-4394-BADD-FF39B493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для презентации\77720904_1314888528_bb2cd1b12b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12" y="260648"/>
            <a:ext cx="5941168" cy="6328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76256" y="3068960"/>
            <a:ext cx="18002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Понимание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39952" y="1988840"/>
            <a:ext cx="2736304" cy="20162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Семья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20272" y="2924944"/>
            <a:ext cx="1584176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436096" y="476672"/>
            <a:ext cx="0" cy="129614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4149080"/>
            <a:ext cx="0" cy="136815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776" y="2996952"/>
            <a:ext cx="144016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627784" y="3140968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Доброта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5238074" y="710698"/>
            <a:ext cx="1584176" cy="68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Прощение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3887924" y="4329100"/>
            <a:ext cx="20162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Забота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 build="p" animBg="1"/>
      <p:bldP spid="16" grpId="0" build="p"/>
      <p:bldP spid="17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5818658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C000"/>
                </a:solidFill>
                <a:latin typeface="Monotype Corsiva" pitchFamily="66" charset="0"/>
              </a:rPr>
              <a:t>Домашний очаг – семья, родной дом.</a:t>
            </a:r>
            <a:endParaRPr lang="ru-RU" sz="72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для презентации\1259225550_bez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для презентации\0a2f828397a84e8d82c320b831fa879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5112568" cy="5744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7200" b="1" u="sng" dirty="0" smtClean="0">
                <a:solidFill>
                  <a:srgbClr val="FF3300"/>
                </a:solidFill>
                <a:latin typeface="Monotype Corsiva" pitchFamily="66" charset="0"/>
              </a:rPr>
              <a:t>Мама – это…</a:t>
            </a:r>
            <a:endParaRPr lang="ru-RU" sz="7200" b="1" u="sng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для презентации\99b897ec9cd03f7abd4d19df8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411760" y="188640"/>
            <a:ext cx="6480720" cy="172819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i="1" dirty="0" smtClean="0">
                <a:latin typeface="Monotype Corsiva" pitchFamily="66" charset="0"/>
              </a:rPr>
              <a:t>Любовь</a:t>
            </a:r>
            <a:endParaRPr lang="ru-RU" sz="6600" i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988840"/>
            <a:ext cx="6336704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Тепло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780928"/>
            <a:ext cx="640871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Доброта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573016"/>
            <a:ext cx="640871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Понимание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365104"/>
            <a:ext cx="640871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Уважение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157192"/>
            <a:ext cx="6408712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Уют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949280"/>
            <a:ext cx="6408712" cy="6926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Забота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для презентации\79866788_62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6709420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Медведева</a:t>
            </a:r>
            <a:b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Марина Анатольевна</a:t>
            </a:r>
            <a:endParaRPr lang="ru-RU" sz="5400" b="1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Users\Администратор\Desktop\для презентации\y_063c1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3762797" cy="50191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Администратор\Desktop\mdRIEzZAY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228728" cy="5400600"/>
          </a:xfrm>
          <a:prstGeom prst="rect">
            <a:avLst/>
          </a:prstGeom>
          <a:noFill/>
        </p:spPr>
      </p:pic>
      <p:pic>
        <p:nvPicPr>
          <p:cNvPr id="16386" name="Picture 2" descr="C:\Users\Администратор\Desktop\для презентации\72914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176464" cy="54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1656184" cy="6192688"/>
          </a:xfrm>
        </p:spPr>
        <p:txBody>
          <a:bodyPr/>
          <a:lstStyle/>
          <a:p>
            <a:r>
              <a:rPr lang="en-US" sz="25000" dirty="0" smtClean="0">
                <a:solidFill>
                  <a:srgbClr val="C00000"/>
                </a:solidFill>
                <a:latin typeface="Monotype Corsiva" pitchFamily="66" charset="0"/>
              </a:rPr>
              <a:t>?</a:t>
            </a:r>
            <a:endParaRPr lang="ru-RU" sz="25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5098578"/>
          </a:xfrm>
        </p:spPr>
        <p:txBody>
          <a:bodyPr/>
          <a:lstStyle/>
          <a:p>
            <a:r>
              <a:rPr lang="ru-RU" sz="12000" dirty="0" smtClean="0">
                <a:solidFill>
                  <a:srgbClr val="002060"/>
                </a:solidFill>
                <a:latin typeface="Monotype Corsiva" pitchFamily="66" charset="0"/>
              </a:rPr>
              <a:t> ЯЯЯЯЯЯЯ</a:t>
            </a:r>
            <a:endParaRPr lang="ru-RU" sz="1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для презентации\9e87579ace4ac12ada70a04cd503cdf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6048672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для презентации\162136_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4882554"/>
          </a:xfrm>
        </p:spPr>
        <p:txBody>
          <a:bodyPr/>
          <a:lstStyle/>
          <a:p>
            <a:pPr algn="r"/>
            <a:r>
              <a:rPr lang="ru-RU" sz="4800" b="1" i="1" u="sng" dirty="0" smtClean="0">
                <a:solidFill>
                  <a:srgbClr val="FF0000"/>
                </a:solidFill>
                <a:latin typeface="Comic Sans MS" pitchFamily="66" charset="0"/>
              </a:rPr>
              <a:t>Семья</a:t>
            </a:r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  <a:t>– </a:t>
            </a:r>
            <a:r>
              <a:rPr lang="ru-RU" sz="4800" i="1" dirty="0" smtClean="0">
                <a:solidFill>
                  <a:srgbClr val="002060"/>
                </a:solidFill>
                <a:latin typeface="Monotype Corsiva" pitchFamily="66" charset="0"/>
              </a:rPr>
              <a:t>это группа живущих вместе близких родственников.</a:t>
            </a:r>
            <a:r>
              <a:rPr lang="ru-RU" sz="4800" i="1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4800" i="1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5400" b="1" i="1" u="sng" dirty="0" smtClean="0">
                <a:solidFill>
                  <a:srgbClr val="FFC000"/>
                </a:solidFill>
                <a:latin typeface="Monotype Corsiva" pitchFamily="66" charset="0"/>
              </a:rPr>
              <a:t>В.И. Даль</a:t>
            </a:r>
            <a:endParaRPr lang="ru-RU" sz="5400" b="1" i="1" u="sng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для презентации\192_31_162i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604867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33256"/>
            <a:ext cx="2448272" cy="940966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</a:rPr>
              <a:t>Любовь</a:t>
            </a:r>
            <a:endParaRPr lang="ru-RU" sz="5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C:\Users\Администратор\Desktop\для презентации\0_6f7c3_eba8ce44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616624" cy="2376264"/>
          </a:xfrm>
          <a:prstGeom prst="rect">
            <a:avLst/>
          </a:prstGeom>
          <a:noFill/>
        </p:spPr>
      </p:pic>
      <p:pic>
        <p:nvPicPr>
          <p:cNvPr id="21507" name="Picture 3" descr="C:\Users\Администратор\Desktop\для презентации\efa0bf0a57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160240" cy="2013974"/>
          </a:xfrm>
          <a:prstGeom prst="rect">
            <a:avLst/>
          </a:prstGeom>
          <a:noFill/>
        </p:spPr>
      </p:pic>
      <p:pic>
        <p:nvPicPr>
          <p:cNvPr id="21508" name="Picture 4" descr="C:\Users\Администратор\Desktop\для презентации\707_81-113-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1800200" cy="18002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835696" y="2564904"/>
            <a:ext cx="7200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44208" y="2564904"/>
            <a:ext cx="72008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868144" y="5589240"/>
            <a:ext cx="2808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</a:rPr>
              <a:t>Доброта</a:t>
            </a:r>
            <a:endParaRPr lang="ru-RU" sz="5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theme/theme1.xml><?xml version="1.0" encoding="utf-8"?>
<a:theme xmlns:a="http://schemas.openxmlformats.org/drawingml/2006/main" name="999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9995</Template>
  <TotalTime>75</TotalTime>
  <Words>39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9995</vt:lpstr>
      <vt:lpstr>Слайд 1</vt:lpstr>
      <vt:lpstr>Медведева          Марина Анатольевна</vt:lpstr>
      <vt:lpstr>?</vt:lpstr>
      <vt:lpstr> ЯЯЯЯЯЯЯ</vt:lpstr>
      <vt:lpstr>Слайд 5</vt:lpstr>
      <vt:lpstr>Слайд 6</vt:lpstr>
      <vt:lpstr>Семья – это группа живущих вместе близких родственников.  В.И. Даль</vt:lpstr>
      <vt:lpstr>Слайд 8</vt:lpstr>
      <vt:lpstr>Любовь</vt:lpstr>
      <vt:lpstr>Слайд 10</vt:lpstr>
      <vt:lpstr>Домашний очаг – семья, родной дом.</vt:lpstr>
      <vt:lpstr>Слайд 12</vt:lpstr>
      <vt:lpstr>Мама – это…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8</cp:revision>
  <dcterms:created xsi:type="dcterms:W3CDTF">2012-08-30T16:27:06Z</dcterms:created>
  <dcterms:modified xsi:type="dcterms:W3CDTF">2012-08-30T17:42:24Z</dcterms:modified>
</cp:coreProperties>
</file>