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61" r:id="rId5"/>
    <p:sldId id="266" r:id="rId6"/>
    <p:sldId id="263" r:id="rId7"/>
    <p:sldId id="267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емер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28859" cy="5796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260648"/>
            <a:ext cx="74168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Мой родной город. Городу Кемерово </a:t>
            </a:r>
            <a:r>
              <a:rPr lang="ru-RU" sz="2800" b="1" cap="none" spc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95 лет.</a:t>
            </a:r>
            <a:endParaRPr lang="ru-RU" sz="2800" b="1" cap="none" spc="0" dirty="0">
              <a:ln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6136" y="188640"/>
            <a:ext cx="3003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Вокзал 60-е годы </a:t>
            </a:r>
            <a:r>
              <a:rPr lang="en-US" sz="2000" b="1" dirty="0" smtClean="0"/>
              <a:t>XX </a:t>
            </a:r>
            <a:r>
              <a:rPr lang="ru-RU" sz="2000" b="1" dirty="0" smtClean="0"/>
              <a:t>века</a:t>
            </a:r>
            <a:endParaRPr lang="ru-RU" sz="2000" b="1" dirty="0"/>
          </a:p>
        </p:txBody>
      </p:sp>
      <p:pic>
        <p:nvPicPr>
          <p:cNvPr id="9218" name="Picture 2" descr="http://sib-mike.narod.ru/goroda/kemerovo/2007_08_gorod_b/2007_08_09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784" y="2516088"/>
            <a:ext cx="5789216" cy="43419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5949280"/>
            <a:ext cx="197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Вокзал 2013год.</a:t>
            </a:r>
            <a:endParaRPr lang="ru-RU" sz="2000" b="1" dirty="0"/>
          </a:p>
        </p:txBody>
      </p:sp>
      <p:pic>
        <p:nvPicPr>
          <p:cNvPr id="4098" name="Picture 2" descr="http://img-fotki.yandex.ru/get/4303/prof-kuzbass.3/0_2be05_8f95e99a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647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емерово 60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137003" cy="5445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620688"/>
            <a:ext cx="349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Строительство театра Драмы.</a:t>
            </a:r>
            <a:endParaRPr lang="ru-RU" sz="2000" b="1" dirty="0"/>
          </a:p>
        </p:txBody>
      </p:sp>
      <p:pic>
        <p:nvPicPr>
          <p:cNvPr id="17414" name="Picture 6" descr="Кемерово 60е г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704856" cy="5932741"/>
          </a:xfrm>
          <a:prstGeom prst="rect">
            <a:avLst/>
          </a:prstGeom>
          <a:noFill/>
        </p:spPr>
      </p:pic>
      <p:pic>
        <p:nvPicPr>
          <p:cNvPr id="8194" name="Picture 2" descr="http://sib-mike.narod.ru/goroda/kemerovo/2007_08_gorod_b/2007_08_09_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148570"/>
            <a:ext cx="933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Старый цирк находился на площади Кирова. В 1971 году это здание цирка сгорело. </a:t>
            </a:r>
            <a:endParaRPr lang="ru-RU" sz="2000" dirty="0"/>
          </a:p>
        </p:txBody>
      </p:sp>
      <p:pic>
        <p:nvPicPr>
          <p:cNvPr id="7170" name="Picture 2" descr="http://les-polyana.ru/sites/default/files/imagecache/photo/Tsi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7601" cy="5688632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25" t="7673" r="536"/>
          <a:stretch>
            <a:fillRect/>
          </a:stretch>
        </p:blipFill>
        <p:spPr bwMode="auto">
          <a:xfrm>
            <a:off x="0" y="44624"/>
            <a:ext cx="9144000" cy="675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4240" y="6165304"/>
            <a:ext cx="85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Сейчас на этом месте ведётся строительство торгового центра.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12523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в 1973 году в городе был открыт новый цирк на 2000 мест.</a:t>
            </a:r>
            <a:endParaRPr lang="ru-RU" sz="2000" dirty="0"/>
          </a:p>
        </p:txBody>
      </p:sp>
      <p:pic>
        <p:nvPicPr>
          <p:cNvPr id="24580" name="Picture 4" descr="http://gorod.tomsk.ru/uploads/41829/1264414120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8032"/>
            <a:ext cx="7644341" cy="5733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емерово 60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069859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7139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Мост через реку </a:t>
            </a:r>
            <a:r>
              <a:rPr lang="ru-RU" sz="2400" dirty="0" err="1" smtClean="0"/>
              <a:t>Искитимку</a:t>
            </a:r>
            <a:r>
              <a:rPr lang="ru-RU" sz="2400" dirty="0" smtClean="0"/>
              <a:t> на проспекте Ленина, </a:t>
            </a:r>
          </a:p>
          <a:p>
            <a:pPr algn="ctr"/>
            <a:r>
              <a:rPr lang="ru-RU" sz="2400" dirty="0" smtClean="0"/>
              <a:t>справа  - место где теперь расположен парк Антошка</a:t>
            </a:r>
            <a:endParaRPr lang="ru-RU" sz="2400" dirty="0"/>
          </a:p>
        </p:txBody>
      </p:sp>
      <p:pic>
        <p:nvPicPr>
          <p:cNvPr id="5122" name="Picture 2" descr="http://oldkemerovo.ru/wp-content/uploads/2011/04/Screenshot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1" y="1124744"/>
            <a:ext cx="8893995" cy="5381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3888" y="5877272"/>
            <a:ext cx="8284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Самолёт АН-10 в парке «Антошка», от него и было дано название парку.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родской парк Антошка (Россия, Кемерово)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61" y="260648"/>
            <a:ext cx="8124395" cy="6093296"/>
          </a:xfrm>
          <a:prstGeom prst="rect">
            <a:avLst/>
          </a:prstGeom>
          <a:noFill/>
        </p:spPr>
      </p:pic>
      <p:pic>
        <p:nvPicPr>
          <p:cNvPr id="23556" name="Picture 4" descr="Городской парк Антошка (Россия, Кемерово)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476672"/>
            <a:ext cx="5863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Здание городской администрации. Фото 1972 года</a:t>
            </a:r>
            <a:endParaRPr lang="ru-RU" sz="2000" dirty="0"/>
          </a:p>
        </p:txBody>
      </p:sp>
      <p:pic>
        <p:nvPicPr>
          <p:cNvPr id="1026" name="Picture 2" descr="http://maxim.shipachev.ru/wp-content/uploads/2011/04/84079838-600x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44771" cy="4824536"/>
          </a:xfrm>
          <a:prstGeom prst="rect">
            <a:avLst/>
          </a:prstGeom>
          <a:noFill/>
        </p:spPr>
      </p:pic>
      <p:pic>
        <p:nvPicPr>
          <p:cNvPr id="2050" name="Picture 2" descr="http://sib-mike.narod.ru/goroda/kemerovo/2007_08_gorod_b/2007_08_09_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160906" cy="61206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949280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Это же здание 2013 год.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20</cp:revision>
  <dcterms:created xsi:type="dcterms:W3CDTF">2013-09-21T16:46:14Z</dcterms:created>
  <dcterms:modified xsi:type="dcterms:W3CDTF">2013-09-26T16:33:12Z</dcterms:modified>
</cp:coreProperties>
</file>