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5" r:id="rId5"/>
    <p:sldId id="266" r:id="rId6"/>
    <p:sldId id="269" r:id="rId7"/>
    <p:sldId id="270" r:id="rId8"/>
    <p:sldId id="271" r:id="rId9"/>
    <p:sldId id="272" r:id="rId10"/>
    <p:sldId id="273" r:id="rId11"/>
    <p:sldId id="275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74A0FD-CCF0-449A-A7A1-99352737029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5E0658-5C71-47BC-8035-2EA0AD5F9E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928671"/>
            <a:ext cx="85011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декабря-день</a:t>
            </a:r>
            <a:endParaRPr lang="ru-RU" sz="7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Конституции</a:t>
            </a: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Российской </a:t>
            </a: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едерации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http://trikky.ru/sweeti/files/2010/01/%D0%A8%D0%BA%D0%BE%D0%BB%D1%8C%D0%BD%D0%B0%D1%8F-%D0%B6%D0%B8%D0%B7%D0%BD%D1%8C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43026"/>
            <a:ext cx="4038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4348" y="3143248"/>
            <a:ext cx="4884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Обязанности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28670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1.Право на учебу. 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Право на отдых между уроками. 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3.Право на каникулы.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4.Право на занятия в кружках.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071942"/>
            <a:ext cx="6572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Уважать друг друга.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Культурно вести себя.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Ходить опрятным.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Выполнять устав школы.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73050"/>
            <a:ext cx="8286808" cy="116205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http://www.artlib.ru/objects/gallery_453/artlib_gallery-226509-b.jpg"/>
          <p:cNvPicPr/>
          <p:nvPr/>
        </p:nvPicPr>
        <p:blipFill>
          <a:blip r:embed="rId2"/>
          <a:srcRect l="9259" t="10526" r="11111" b="14474"/>
          <a:stretch>
            <a:fillRect/>
          </a:stretch>
        </p:blipFill>
        <p:spPr bwMode="auto">
          <a:xfrm>
            <a:off x="5500694" y="1285860"/>
            <a:ext cx="30718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Какое право нарушила ведьма?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57200" y="1071546"/>
            <a:ext cx="8229600" cy="50593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жизнь;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получение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образования;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владение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имуществом.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3429000" cy="25781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://www.artlib.ru/objects/gallery_453/artlib_gallery-226629-b.jpg"/>
          <p:cNvPicPr>
            <a:picLocks/>
          </p:cNvPicPr>
          <p:nvPr/>
        </p:nvPicPr>
        <p:blipFill>
          <a:blip r:embed="rId2"/>
          <a:srcRect l="8069" t="9211" r="8548" b="9211"/>
          <a:stretch>
            <a:fillRect/>
          </a:stretch>
        </p:blipFill>
        <p:spPr bwMode="auto">
          <a:xfrm>
            <a:off x="142844" y="2898000"/>
            <a:ext cx="396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 smtClean="0">
              <a:solidFill>
                <a:prstClr val="black"/>
              </a:solidFill>
            </a:endParaRPr>
          </a:p>
          <a:p>
            <a:endParaRPr lang="ru-RU" sz="32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8004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14290"/>
            <a:ext cx="8505825" cy="55499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Выберите право, нарушение которого изображено на рисунке: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жизнь;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неприкосновенность жилища;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справедливый суд;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право на труд.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64" y="4000504"/>
            <a:ext cx="5143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spcBef>
                <a:spcPct val="20000"/>
              </a:spcBef>
              <a:defRPr/>
            </a:pPr>
            <a:r>
              <a:rPr lang="ru-RU" sz="2600" b="1" dirty="0" smtClean="0">
                <a:solidFill>
                  <a:srgbClr val="666633"/>
                </a:solidFill>
                <a:latin typeface="Times New Roman" pitchFamily="18" charset="0"/>
              </a:rPr>
              <a:t>2.  Скажите, кто нарушает это право?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5214950"/>
            <a:ext cx="4324379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spcBef>
                <a:spcPct val="20000"/>
              </a:spcBef>
              <a:buAutoNum type="arabicPeriod" startAt="3"/>
              <a:defRPr/>
            </a:pP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</a:rPr>
              <a:t>Кто защитил зайца </a:t>
            </a:r>
          </a:p>
          <a:p>
            <a:pPr marL="533400" lvl="0" indent="-533400">
              <a:spcBef>
                <a:spcPct val="20000"/>
              </a:spcBef>
              <a:defRPr/>
            </a:pP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</a:rPr>
              <a:t>и помог ему восстановить свои права?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rum.materinstvo.ru/uploads/1275497179/post-229530-12755582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524"/>
            <a:ext cx="6477000" cy="541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74295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школы.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 поведения для учащихся.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Договор.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643438" cy="46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1767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Конституция-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сновной закон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428605"/>
            <a:ext cx="82868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уже знаем?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48007" y="2143116"/>
            <a:ext cx="3359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россияне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357826"/>
            <a:ext cx="3143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1571612"/>
            <a:ext cx="37147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714357"/>
            <a:ext cx="7429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Когда и как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была принята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конституция?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3286123"/>
            <a:ext cx="6667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референдум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1495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Всенародный праздник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12 декабря 1993года</a:t>
            </a:r>
            <a:endParaRPr lang="ru-RU" sz="54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6" y="1928802"/>
            <a:ext cx="2309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Флаг</a:t>
            </a:r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071546"/>
            <a:ext cx="4143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Гимн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813994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Герб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57150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85992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Российская Федерация</a:t>
            </a:r>
            <a:endParaRPr lang="ru-RU" sz="54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8007" y="928670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357561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Более 180 национальностей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144" r="2899"/>
          <a:stretch>
            <a:fillRect/>
          </a:stretch>
        </p:blipFill>
        <p:spPr bwMode="auto">
          <a:xfrm>
            <a:off x="0" y="3214686"/>
            <a:ext cx="421481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9"/>
            <a:ext cx="600076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5000636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Президент</a:t>
            </a:r>
            <a:endParaRPr lang="ru-RU" sz="4400" b="1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171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16</cp:revision>
  <dcterms:created xsi:type="dcterms:W3CDTF">2013-11-25T19:55:08Z</dcterms:created>
  <dcterms:modified xsi:type="dcterms:W3CDTF">2014-01-19T07:38:44Z</dcterms:modified>
</cp:coreProperties>
</file>