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jpeg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http://ru.wikipedia.org/wiki/XVIII_%D0%B2%D0%B5%D0%BA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214445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Викторина-презентация</a:t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«Мой город Томск»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71934" y="5214950"/>
            <a:ext cx="4643470" cy="1428760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Воспитатель ГПД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МАОУ гимназия №56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Г.Томск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Шестакова Елена Олеговна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Documents and Settings\teacher\Рабочий стол\P1020332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928802"/>
            <a:ext cx="5516570" cy="31432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Микрорайон Томска, получивший своё название по расположению в лесной зоне </a:t>
            </a:r>
            <a:endParaRPr lang="ru-RU" sz="3200" dirty="0"/>
          </a:p>
        </p:txBody>
      </p:sp>
      <p:pic>
        <p:nvPicPr>
          <p:cNvPr id="1028" name="Picture 4" descr="C:\Documents and Settings\teacher\Рабочий стол\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643050"/>
            <a:ext cx="2928958" cy="207645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29" name="Picture 5" descr="C:\Documents and Settings\teacher\Рабочий стол\33.jpe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4" y="1643050"/>
            <a:ext cx="3429024" cy="221457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30" name="Picture 6" descr="C:\Documents and Settings\teacher\Рабочий стол\11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4357694"/>
            <a:ext cx="3143272" cy="207170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31" name="Picture 7" descr="C:\Documents and Settings\teacher\Рабочий стол\22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4071942"/>
            <a:ext cx="3643338" cy="235745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ru-RU" sz="2800" dirty="0" smtClean="0"/>
              <a:t>Расположите события в их хронологическом порядке</a:t>
            </a:r>
            <a:endParaRPr lang="ru-RU" sz="2800" dirty="0"/>
          </a:p>
        </p:txBody>
      </p:sp>
      <p:pic>
        <p:nvPicPr>
          <p:cNvPr id="5" name="Picture 2" descr="C:\Documents and Settings\teacher\Рабочий стол\300px-Главный_корпус_ТГУ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2000240"/>
            <a:ext cx="2106747" cy="1143008"/>
          </a:xfrm>
          <a:prstGeom prst="rect">
            <a:avLst/>
          </a:prstGeom>
          <a:noFill/>
        </p:spPr>
      </p:pic>
      <p:pic>
        <p:nvPicPr>
          <p:cNvPr id="6" name="Picture 2" descr="C:\Documents and Settings\teacher\Рабочий стол\imgpreview22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3143248"/>
            <a:ext cx="1616492" cy="147891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Picture 2" descr="C:\Documents and Settings\teacher\Рабочий стол\imgpreview999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6578" y="857232"/>
            <a:ext cx="1985961" cy="129063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Picture 2" descr="C:\Documents and Settings\teacher\Рабочий стол\imgpreview55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43702" y="5214951"/>
            <a:ext cx="2000264" cy="135732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500034" y="157161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71472" y="250030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714348" y="350043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 rot="10800000" flipV="1">
            <a:off x="642910" y="4637375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42910" y="578645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pic>
        <p:nvPicPr>
          <p:cNvPr id="2050" name="Picture 2" descr="C:\Documents and Settings\teacher\Рабочий стол\55.jpeg"/>
          <p:cNvPicPr>
            <a:picLocks noGrp="1" noChangeAspect="1" noChangeArrowheads="1"/>
          </p:cNvPicPr>
          <p:nvPr>
            <p:ph idx="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500562" y="3571876"/>
            <a:ext cx="1562100" cy="142875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-4.07407E-6 L -0.41735 -0.37801 " pathEditMode="relative" ptsTypes="AA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81481E-6 L -0.76371 0.15764 " pathEditMode="relative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-7.40741E-7 L -0.76388 -0.04189 " pathEditMode="relative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882 0.04097 L -0.56424 0.3664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" y="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46945E-18 L -0.67726 3.46945E-18 " pathEditMode="relative" ptsTypes="AA">
                                      <p:cBhvr>
                                        <p:cTn id="2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Распределите здания по их назначению</a:t>
            </a:r>
            <a:endParaRPr lang="ru-RU" sz="3200" dirty="0"/>
          </a:p>
        </p:txBody>
      </p:sp>
      <p:pic>
        <p:nvPicPr>
          <p:cNvPr id="1026" name="Picture 2" descr="C:\Documents and Settings\teacher\Рабочий стол\i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072330" y="1928802"/>
            <a:ext cx="1428750" cy="1066800"/>
          </a:xfrm>
          <a:prstGeom prst="rect">
            <a:avLst/>
          </a:prstGeom>
          <a:noFill/>
        </p:spPr>
      </p:pic>
      <p:pic>
        <p:nvPicPr>
          <p:cNvPr id="1027" name="Picture 3" descr="C:\Documents and Settings\teacher\Рабочий стол\1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1500174"/>
            <a:ext cx="2324100" cy="1428750"/>
          </a:xfrm>
          <a:prstGeom prst="rect">
            <a:avLst/>
          </a:prstGeom>
          <a:noFill/>
        </p:spPr>
      </p:pic>
      <p:pic>
        <p:nvPicPr>
          <p:cNvPr id="1028" name="Picture 4" descr="C:\Documents and Settings\teacher\Рабочий стол\2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4500570"/>
            <a:ext cx="2133600" cy="1428750"/>
          </a:xfrm>
          <a:prstGeom prst="rect">
            <a:avLst/>
          </a:prstGeom>
          <a:noFill/>
        </p:spPr>
      </p:pic>
      <p:pic>
        <p:nvPicPr>
          <p:cNvPr id="1030" name="Picture 6" descr="C:\Documents and Settings\teacher\Рабочий стол\3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57620" y="4929198"/>
            <a:ext cx="2143125" cy="142875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57158" y="1071546"/>
            <a:ext cx="1928825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Областной художественный музей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42910" y="2285992"/>
            <a:ext cx="1285884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Областной театр драмы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14282" y="3643314"/>
            <a:ext cx="1857388" cy="92333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Областной краеведческий музей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85720" y="4786322"/>
            <a:ext cx="1714512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Кукольный Театр «Скоморох»</a:t>
            </a:r>
            <a:endParaRPr lang="ru-RU" dirty="0"/>
          </a:p>
        </p:txBody>
      </p:sp>
      <p:pic>
        <p:nvPicPr>
          <p:cNvPr id="3" name="Picture 2" descr="C:\Documents and Settings\teacher\Рабочий стол\66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00496" y="3428999"/>
            <a:ext cx="1571626" cy="1173481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571472" y="5857892"/>
            <a:ext cx="2214578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Томский областной театр юного зрителя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143504" y="300037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7786710" y="32146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857752" y="464344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5000628" y="6488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7572396" y="61436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6 -4.81481E-6 L -0.63784 -0.60903 " pathEditMode="relative" ptsTypes="AA">
                                      <p:cBhvr>
                                        <p:cTn id="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85185E-6 L -0.71667 0.02106 " pathEditMode="relative" ptsTypes="AA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1.11111E-6 L -0.44114 0.22037 " pathEditMode="relative" ptsTypes="AA">
                                      <p:cBhvr>
                                        <p:cTn id="14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7.77778E-6 L -0.38576 -0.11551 " pathEditMode="relative" ptsTypes="AA">
                                      <p:cBhvr>
                                        <p:cTn id="18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646 0.07199 L -0.40938 0.34514 " pathEditMode="relative" ptsTypes="AA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7200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>
                <a:ln>
                  <a:solidFill>
                    <a:srgbClr val="7030A0"/>
                  </a:solidFill>
                </a:ln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СПАСИБО ЗА УЧАСТИЕ!</a:t>
            </a:r>
          </a:p>
          <a:p>
            <a:pPr algn="ctr">
              <a:buNone/>
            </a:pPr>
            <a:r>
              <a:rPr lang="ru-RU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МОЛОДЦЫ!</a:t>
            </a:r>
            <a:endParaRPr lang="ru-RU" dirty="0">
              <a:ln>
                <a:solidFill>
                  <a:schemeClr val="accent6">
                    <a:lumMod val="75000"/>
                  </a:schemeClr>
                </a:solidFill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2050" name="Picture 2" descr="C:\Documents and Settings\teacher\Рабочий стол\i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571876"/>
            <a:ext cx="4071966" cy="29289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Какой из гербов принадлежит городу Томску?</a:t>
            </a:r>
            <a:endParaRPr lang="ru-RU" dirty="0"/>
          </a:p>
        </p:txBody>
      </p:sp>
      <p:pic>
        <p:nvPicPr>
          <p:cNvPr id="2050" name="Picture 2" descr="C:\Documents and Settings\teacher\Рабочий стол\11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2143116"/>
            <a:ext cx="1143000" cy="142875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051" name="Picture 3" descr="C:\Documents and Settings\teacher\Рабочий стол\2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1928802"/>
            <a:ext cx="828675" cy="142875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053" name="Picture 5" descr="C:\Documents and Settings\teacher\Рабочий стол\3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2143116"/>
            <a:ext cx="1562100" cy="142875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054" name="Picture 6" descr="C:\Documents and Settings\teacher\Рабочий стол\4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00694" y="4429132"/>
            <a:ext cx="1190625" cy="142875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055" name="Picture 7" descr="C:\Documents and Settings\teacher\Рабочий стол\1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5984" y="4429132"/>
            <a:ext cx="1190625" cy="142875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1142976" y="357187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929058" y="350043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357950" y="357187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857488" y="592933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643570" y="585789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205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На каком из фото изображён Томский государственный университет?</a:t>
            </a:r>
            <a:endParaRPr lang="ru-RU" sz="3200" dirty="0"/>
          </a:p>
        </p:txBody>
      </p:sp>
      <p:pic>
        <p:nvPicPr>
          <p:cNvPr id="3074" name="Picture 2" descr="C:\Documents and Settings\teacher\Рабочий стол\i44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571612"/>
            <a:ext cx="2643206" cy="207170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075" name="Picture 3" descr="C:\Documents and Settings\teacher\Рабочий стол\1204988224_1188197459_81799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4143380"/>
            <a:ext cx="3143272" cy="204836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077" name="Picture 5" descr="C:\Documents and Settings\teacher\Рабочий стол\i77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1571612"/>
            <a:ext cx="2786082" cy="21431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078" name="Picture 6" descr="C:\Documents and Settings\teacher\Рабочий стол\i55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29256" y="4143380"/>
            <a:ext cx="2714644" cy="21431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1785918" y="371475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072198" y="371475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500298" y="635795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858016" y="635795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07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Где в Томске поставлен это памятник и кто его автор?</a:t>
            </a:r>
            <a:endParaRPr lang="ru-RU" dirty="0"/>
          </a:p>
        </p:txBody>
      </p:sp>
      <p:pic>
        <p:nvPicPr>
          <p:cNvPr id="4098" name="Picture 2" descr="C:\Documents and Settings\teacher\Рабочий стол\0a0f9a2d500c6fc7b531d3f476d583b5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643050"/>
            <a:ext cx="4357718" cy="49006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Заслуженный художник России Леонтий Андреевич Усов</a:t>
            </a:r>
            <a:endParaRPr lang="ru-RU" dirty="0"/>
          </a:p>
        </p:txBody>
      </p:sp>
      <p:pic>
        <p:nvPicPr>
          <p:cNvPr id="5122" name="Picture 2" descr="C:\Documents and Settings\teacher\Рабочий стол\i444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3857628"/>
            <a:ext cx="2928958" cy="25717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123" name="Picture 3" descr="C:\Documents and Settings\teacher\Рабочий стол\i33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1714488"/>
            <a:ext cx="2428860" cy="221457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5124" name="Picture 4" descr="C:\Documents and Settings\teacher\Рабочий стол\i99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1571612"/>
            <a:ext cx="3143272" cy="3357586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Как называется это озеро, любимое место отдыха Томичей?</a:t>
            </a:r>
            <a:endParaRPr lang="ru-RU" dirty="0"/>
          </a:p>
        </p:txBody>
      </p:sp>
      <p:pic>
        <p:nvPicPr>
          <p:cNvPr id="1026" name="Picture 2" descr="C:\Documents and Settings\teacher\Рабочий стол\11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785926"/>
            <a:ext cx="3357586" cy="242889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28" name="Picture 4" descr="C:\Documents and Settings\teacher\Рабочий стол\33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4714884"/>
            <a:ext cx="3857652" cy="1928816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29" name="Picture 5" descr="C:\Documents and Settings\teacher\Рабочий стол\77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1643050"/>
            <a:ext cx="3643338" cy="257176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называется этот парк? Какой мемориал в нём находится?</a:t>
            </a:r>
            <a:endParaRPr lang="ru-RU" dirty="0"/>
          </a:p>
        </p:txBody>
      </p:sp>
      <p:pic>
        <p:nvPicPr>
          <p:cNvPr id="2050" name="Picture 2" descr="C:\Documents and Settings\teacher\Рабочий стол\i00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928802"/>
            <a:ext cx="2928958" cy="214314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051" name="Picture 3" descr="C:\Documents and Settings\teacher\Рабочий стол\55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4429132"/>
            <a:ext cx="2928958" cy="200026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052" name="Picture 4" descr="C:\Documents and Settings\teacher\Рабочий стол\i66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1785926"/>
            <a:ext cx="3714776" cy="350046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называется гора, с которой началась история Томска?</a:t>
            </a:r>
            <a:endParaRPr lang="ru-RU" dirty="0"/>
          </a:p>
        </p:txBody>
      </p:sp>
      <p:pic>
        <p:nvPicPr>
          <p:cNvPr id="3074" name="Picture 2" descr="C:\Documents and Settings\teacher\Рабочий стол\ее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2071678"/>
            <a:ext cx="3429024" cy="350046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5" name="Picture 3" descr="C:\Documents and Settings\teacher\Рабочий стол\зз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1928802"/>
            <a:ext cx="3000396" cy="364333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  <a:solidFill>
            <a:schemeClr val="accent3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Какой район в </a:t>
            </a:r>
            <a:r>
              <a:rPr lang="en-US" dirty="0" smtClean="0">
                <a:hlinkClick r:id="rId2" tooltip="XVIII век"/>
              </a:rPr>
              <a:t>XVIII </a:t>
            </a:r>
            <a:r>
              <a:rPr lang="ru-RU" dirty="0" smtClean="0">
                <a:hlinkClick r:id="rId2" tooltip="XVIII век"/>
              </a:rPr>
              <a:t>веке</a:t>
            </a:r>
            <a:r>
              <a:rPr lang="ru-RU" dirty="0" smtClean="0"/>
              <a:t> называли Шведской горой?</a:t>
            </a:r>
            <a:endParaRPr lang="ru-RU" dirty="0"/>
          </a:p>
        </p:txBody>
      </p:sp>
      <p:pic>
        <p:nvPicPr>
          <p:cNvPr id="4099" name="Picture 3" descr="C:\Documents and Settings\teacher\Рабочий стол\300px-Каштак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357430"/>
            <a:ext cx="3810000" cy="28575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26" name="Picture 2" descr="C:\Documents and Settings\teacher\Рабочий стол\rr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1643050"/>
            <a:ext cx="3143272" cy="221457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27" name="Picture 3" descr="C:\Documents and Settings\teacher\Рабочий стол\iyyy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4942" y="4214818"/>
            <a:ext cx="3214710" cy="21431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150</Words>
  <PresentationFormat>Экран (4:3)</PresentationFormat>
  <Paragraphs>42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Викторина-презентация «Мой город Томск»</vt:lpstr>
      <vt:lpstr>Какой из гербов принадлежит городу Томску?</vt:lpstr>
      <vt:lpstr>На каком из фото изображён Томский государственный университет?</vt:lpstr>
      <vt:lpstr>Где в Томске поставлен это памятник и кто его автор?</vt:lpstr>
      <vt:lpstr>Заслуженный художник России Леонтий Андреевич Усов</vt:lpstr>
      <vt:lpstr>Как называется это озеро, любимое место отдыха Томичей?</vt:lpstr>
      <vt:lpstr>Как называется этот парк? Какой мемориал в нём находится?</vt:lpstr>
      <vt:lpstr>Как называется гора, с которой началась история Томска?</vt:lpstr>
      <vt:lpstr>Какой район в XVIII веке называли Шведской горой?</vt:lpstr>
      <vt:lpstr>Микрорайон Томска, получивший своё название по расположению в лесной зоне </vt:lpstr>
      <vt:lpstr>Расположите события в их хронологическом порядке</vt:lpstr>
      <vt:lpstr>Распределите здания по их назначению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Викторина-презентация «Мой город Томск»</dc:title>
  <cp:lastModifiedBy>Начальная школа</cp:lastModifiedBy>
  <cp:revision>27</cp:revision>
  <dcterms:modified xsi:type="dcterms:W3CDTF">2014-01-17T05:45:33Z</dcterms:modified>
</cp:coreProperties>
</file>