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75137-31E2-49B2-9B60-6C61D4A9E6CB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177B-30CC-4780-88F4-182054EC6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pic>
        <p:nvPicPr>
          <p:cNvPr id="19458" name="Picture 2" descr="http://kids.barabir.com/images/kids_img/informatica/Comp_zagadki/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33766">
            <a:off x="4914690" y="2756292"/>
            <a:ext cx="3644894" cy="3852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584176"/>
          </a:xfrm>
        </p:spPr>
        <p:txBody>
          <a:bodyPr>
            <a:prstTxWarp prst="textArchUp">
              <a:avLst/>
            </a:prstTxWarp>
            <a:noAutofit/>
            <a:scene3d>
              <a:camera prst="obliqueBottomRigh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 Schoolbook" pitchFamily="18" charset="0"/>
              </a:rPr>
              <a:t>Правила поведения </a:t>
            </a:r>
            <a:b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 Schoolbook" pitchFamily="18" charset="0"/>
              </a:rPr>
            </a:br>
            <a: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 Schoolbook" pitchFamily="18" charset="0"/>
              </a:rPr>
              <a:t>в кабинете </a:t>
            </a:r>
            <a:b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 Schoolbook" pitchFamily="18" charset="0"/>
              </a:rPr>
            </a:br>
            <a: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 Schoolbook" pitchFamily="18" charset="0"/>
              </a:rPr>
              <a:t>информатики</a:t>
            </a:r>
            <a:endParaRPr lang="ru-RU" sz="6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B0F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9460" name="Picture 4" descr="http://kids.barabir.com/images/kids_img/informatica/informatika_v_stihah/%D0%A0%D0%B8%D1%81%D1%83%D0%BD%D0%BE%D0%BA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09021">
            <a:off x="1159536" y="2957232"/>
            <a:ext cx="2851832" cy="3612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</a:t>
            </a:r>
            <a:b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</a:t>
            </a:r>
            <a:b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ВНИМАНИЕ!!!</a:t>
            </a:r>
            <a:b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8800" b="1" cap="all" dirty="0" smtClean="0">
                <a:ln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sym typeface="Wingdings" pitchFamily="2" charset="2"/>
              </a:rPr>
              <a:t></a:t>
            </a:r>
            <a:endParaRPr lang="ru-RU" sz="8800" b="1" cap="all" dirty="0"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prstTxWarp prst="textArchDown">
              <a:avLst/>
            </a:prstTxWarp>
            <a:noAutofit/>
            <a:scene3d>
              <a:camera prst="perspective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sz="72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ЗАПРЕЩАЕТСЯ:</a:t>
            </a:r>
            <a:endParaRPr lang="ru-RU" sz="72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Трогать экран руками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7170" name="Picture 2" descr="http://player.myshared.ru/365627/data/images/img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908720"/>
            <a:ext cx="3024336" cy="3629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2" name="Picture 4" descr="http://player.myshared.ru/365627/data/images/img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908720"/>
            <a:ext cx="3057957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5076056" y="980728"/>
            <a:ext cx="2880320" cy="3456384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Сидеть криво, поджав ноги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6146" name="Picture 2" descr="http://player.myshared.ru/365627/data/images/img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052736"/>
            <a:ext cx="2736304" cy="3312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http://player.myshared.ru/365627/data/images/img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1052736"/>
            <a:ext cx="2758157" cy="3312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148064" y="1124744"/>
            <a:ext cx="2592288" cy="3168352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4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Близко приближаться к монитору </a:t>
            </a:r>
            <a:br>
              <a:rPr lang="ru-RU" sz="4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</a:br>
            <a:r>
              <a:rPr lang="ru-RU" sz="4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(расстояние от экрана = 50-60 см)</a:t>
            </a:r>
            <a:endParaRPr lang="ru-RU" sz="4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5122" name="Picture 2" descr="http://player.myshared.ru/365627/data/images/img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052736"/>
            <a:ext cx="2952328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http://player.myshared.ru/365627/data/images/img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052736"/>
            <a:ext cx="2952328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220072" y="1124744"/>
            <a:ext cx="2808312" cy="3456384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Трогать провода руками!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4098" name="Picture 2" descr="http://player.myshared.ru/365627/data/images/img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124744"/>
            <a:ext cx="3058063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http://player.myshared.ru/365627/data/images/img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124744"/>
            <a:ext cx="3046105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004048" y="1196752"/>
            <a:ext cx="2880320" cy="3456384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Кушать и пить при работе за компьютером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3074" name="Picture 2" descr="http://player.myshared.ru/365627/data/images/img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052736"/>
            <a:ext cx="3024336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http://player.myshared.ru/365627/data/images/img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052736"/>
            <a:ext cx="2938037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364088" y="1124744"/>
            <a:ext cx="2808312" cy="3312368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Долго работать за компьютером!</a:t>
            </a:r>
            <a:br>
              <a:rPr lang="ru-RU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</a:br>
            <a:r>
              <a:rPr lang="ru-RU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(разрешенное время – 15мин.)</a:t>
            </a: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2050" name="Picture 2" descr="http://player.myshared.ru/365627/data/images/img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052736"/>
            <a:ext cx="2998101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 descr="http://player.myshared.ru/365627/data/images/img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052736"/>
            <a:ext cx="3000332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076056" y="1124744"/>
            <a:ext cx="2808312" cy="3456384"/>
          </a:xfrm>
          <a:prstGeom prst="line">
            <a:avLst/>
          </a:prstGeom>
          <a:ln w="5715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28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entury" pitchFamily="18" charset="0"/>
              </a:rPr>
              <a:t>Бегать по кабинету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entury" pitchFamily="18" charset="0"/>
            </a:endParaRPr>
          </a:p>
        </p:txBody>
      </p:sp>
      <p:pic>
        <p:nvPicPr>
          <p:cNvPr id="5" name="Рисунок 4" descr="ТБ по ИВТ3.jpg"/>
          <p:cNvPicPr>
            <a:picLocks noChangeAspect="1"/>
          </p:cNvPicPr>
          <p:nvPr/>
        </p:nvPicPr>
        <p:blipFill>
          <a:blip r:embed="rId3" cstate="print"/>
          <a:srcRect t="18144" b="28937"/>
          <a:stretch>
            <a:fillRect/>
          </a:stretch>
        </p:blipFill>
        <p:spPr>
          <a:xfrm>
            <a:off x="2195736" y="1268760"/>
            <a:ext cx="5024459" cy="35452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907704" y="1052736"/>
            <a:ext cx="5472608" cy="3960440"/>
          </a:xfrm>
          <a:prstGeom prst="line">
            <a:avLst/>
          </a:prstGeom>
          <a:ln w="76200" cap="rnd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36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Правила поведения  в кабинете  информатики</vt:lpstr>
      <vt:lpstr>ЗАПРЕЩАЕТСЯ:</vt:lpstr>
      <vt:lpstr>Трогать экран руками</vt:lpstr>
      <vt:lpstr>Сидеть криво, поджав ноги</vt:lpstr>
      <vt:lpstr>Близко приближаться к монитору  (расстояние от экрана = 50-60 см)</vt:lpstr>
      <vt:lpstr>Трогать провода руками!</vt:lpstr>
      <vt:lpstr>Кушать и пить при работе за компьютером</vt:lpstr>
      <vt:lpstr>Долго работать за компьютером! (разрешенное время – 15мин.)</vt:lpstr>
      <vt:lpstr>Бегать по кабинету</vt:lpstr>
      <vt:lpstr>СПАСИБО ЗА ВНИМАНИЕ!!!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 в кабинете  информатики</dc:title>
  <dc:creator>IRBIS</dc:creator>
  <cp:lastModifiedBy>IRBIS</cp:lastModifiedBy>
  <cp:revision>5</cp:revision>
  <dcterms:created xsi:type="dcterms:W3CDTF">2013-09-10T11:36:59Z</dcterms:created>
  <dcterms:modified xsi:type="dcterms:W3CDTF">2014-01-15T17:50:37Z</dcterms:modified>
</cp:coreProperties>
</file>