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AF7F67-81FB-40B5-B971-06CEBF2CDE9A}" type="datetimeFigureOut">
              <a:rPr lang="ru-RU" smtClean="0"/>
              <a:pPr/>
              <a:t>17.09.2011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BA5BD2-EBEA-4D40-814C-E7C4E84B300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ru/b/b4/%D0%A0%D0%B0%D1%81%D0%BA%D0%BE%D0%BB%D1%8C%D0%BD%D0%B8%D0%BA%D0%BE%D0%B2_%D0%B8_%D0%9F%D0%BE%D1%80%D1%84%D0%B8%D1%80%D0%B8%D0%B9_%D0%9F%D0%B5%D1%82%D1%80%D0%BE%D0%B2%D0%B8%D1%87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Воскрешение человека в Раскольникове через любовь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айл:Раскольников и Порфирий Петрович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52"/>
            <a:ext cx="7858179" cy="47149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28860" y="5286388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Каким Раскольников видится вам, человек совершивший преступление и искупающий свою вину через наказание?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52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14678" y="2714620"/>
            <a:ext cx="285752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Преступление и наказание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0" y="714356"/>
          <a:ext cx="8001060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12"/>
                <a:gridCol w="1600212"/>
                <a:gridCol w="1600212"/>
                <a:gridCol w="1600212"/>
                <a:gridCol w="1600212"/>
              </a:tblGrid>
              <a:tr h="135732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Одиночество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Судьба семьи Мармеладовых. Страх</a:t>
                      </a:r>
                      <a:r>
                        <a:rPr lang="ru-RU" sz="1400" baseline="0" dirty="0" smtClean="0"/>
                        <a:t> за судьбу матери и сестры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Теория « сильной личности»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 Вошь ли я, как все, или человек?»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Крайняя степень нищеты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1071538" y="2285992"/>
            <a:ext cx="171451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3071802" y="214311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429918" y="2356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000760" y="2143116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6500826" y="2143116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42910" y="4286256"/>
          <a:ext cx="800105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11"/>
                <a:gridCol w="1600211"/>
                <a:gridCol w="1600211"/>
                <a:gridCol w="1600211"/>
                <a:gridCol w="1600211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Убийство- разрушение нравственных принципов.</a:t>
                      </a:r>
                    </a:p>
                    <a:p>
                      <a:r>
                        <a:rPr lang="ru-RU" sz="1400" dirty="0" smtClean="0"/>
                        <a:t>Грех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«О, как бы счастлив он был, если бы мог сам</a:t>
                      </a:r>
                      <a:r>
                        <a:rPr lang="ru-RU" sz="1400" baseline="0" dirty="0" smtClean="0"/>
                        <a:t> обвинить себя!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 В чем я виноват перед ними?»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 Ты ведь кровь </a:t>
                      </a:r>
                      <a:r>
                        <a:rPr lang="ru-RU" sz="1400" dirty="0" err="1" smtClean="0"/>
                        <a:t>пролил!-вскричала</a:t>
                      </a:r>
                      <a:r>
                        <a:rPr lang="ru-RU" sz="1400" dirty="0" smtClean="0"/>
                        <a:t> Дуня.- Которую все проливают…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 Он встал на колени среди площади, поклонился до земли и поцеловал эту грязную землю с наслаждением</a:t>
                      </a:r>
                      <a:r>
                        <a:rPr lang="ru-RU" sz="1400" baseline="0" dirty="0" smtClean="0"/>
                        <a:t> и </a:t>
                      </a:r>
                      <a:r>
                        <a:rPr lang="ru-RU" sz="1400" baseline="0" dirty="0" err="1" smtClean="0"/>
                        <a:t>счастием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 rot="10800000" flipV="1">
            <a:off x="1785918" y="3714752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3500430" y="3857628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429124" y="407194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5715008" y="3786190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72198" y="3500438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ерфолента 4"/>
          <p:cNvSpPr/>
          <p:nvPr/>
        </p:nvSpPr>
        <p:spPr>
          <a:xfrm>
            <a:off x="1142976" y="571480"/>
            <a:ext cx="7500990" cy="150019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Нет на свете силы более могущественной, чем любовь.» И. Стравинский»»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52566" y="315277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4282" y="2428868"/>
            <a:ext cx="8715436" cy="188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 подействовало на Раскольникова пребывание Сони на каторге? Как вы ответите на вопросы, которые задает себе Раскольников об отношении каторжников к нему и к Соне?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Какой сон приснился Раскольникову на каторге? Перескажите.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1000108"/>
            <a:ext cx="74295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Написать домашнее сочинение. Темы на выбор: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1Гневное обличие мира насилия и несправедливости в романе.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« Их воскресила любовь»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Теория идеи Раскольникова и ее крах.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204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Воскрешение человека в Раскольникове через любовь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Воскрешение человека в Раскольникове через любовь</dc:title>
  <dc:creator>Admin</dc:creator>
  <cp:lastModifiedBy>Admin</cp:lastModifiedBy>
  <cp:revision>4</cp:revision>
  <dcterms:created xsi:type="dcterms:W3CDTF">2011-09-17T08:16:36Z</dcterms:created>
  <dcterms:modified xsi:type="dcterms:W3CDTF">2011-09-17T09:21:39Z</dcterms:modified>
</cp:coreProperties>
</file>