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9" r:id="rId3"/>
    <p:sldId id="260" r:id="rId4"/>
    <p:sldId id="263" r:id="rId5"/>
    <p:sldId id="266" r:id="rId6"/>
    <p:sldId id="268" r:id="rId7"/>
    <p:sldId id="270" r:id="rId8"/>
    <p:sldId id="273" r:id="rId9"/>
    <p:sldId id="27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387A2-D679-4958-902C-8896A49C55D3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09CFB-F8F9-45D2-B2EF-CBFEC2F48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D980-0690-4F59-9A72-D34F5A50A099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E0AD-D3BC-4A08-8221-4678E72F38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D980-0690-4F59-9A72-D34F5A50A099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E0AD-D3BC-4A08-8221-4678E72F3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D980-0690-4F59-9A72-D34F5A50A099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E0AD-D3BC-4A08-8221-4678E72F3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D980-0690-4F59-9A72-D34F5A50A099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E0AD-D3BC-4A08-8221-4678E72F3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D980-0690-4F59-9A72-D34F5A50A099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242E0AD-D3BC-4A08-8221-4678E72F3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D980-0690-4F59-9A72-D34F5A50A099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E0AD-D3BC-4A08-8221-4678E72F3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D980-0690-4F59-9A72-D34F5A50A099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E0AD-D3BC-4A08-8221-4678E72F3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D980-0690-4F59-9A72-D34F5A50A099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E0AD-D3BC-4A08-8221-4678E72F3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D980-0690-4F59-9A72-D34F5A50A099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E0AD-D3BC-4A08-8221-4678E72F3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D980-0690-4F59-9A72-D34F5A50A099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E0AD-D3BC-4A08-8221-4678E72F3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BD980-0690-4F59-9A72-D34F5A50A099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E0AD-D3BC-4A08-8221-4678E72F3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1BD980-0690-4F59-9A72-D34F5A50A099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42E0AD-D3BC-4A08-8221-4678E72F3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«Современные педагогические технологии на уроках музыки»</a:t>
            </a:r>
            <a:br>
              <a:rPr lang="ru-RU" sz="40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err="1" smtClean="0"/>
              <a:t>Скоркина</a:t>
            </a:r>
            <a:r>
              <a:rPr lang="ru-RU" b="1" dirty="0" smtClean="0"/>
              <a:t> Светлана Ивановна</a:t>
            </a:r>
          </a:p>
          <a:p>
            <a:r>
              <a:rPr lang="ru-RU" b="1" dirty="0" smtClean="0"/>
              <a:t>Учитель музыки МБОУ СОШ №5 г.Геленджик.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/>
              <a:t>На своих уроках я использую следующие технологии:</a:t>
            </a:r>
            <a:br>
              <a:rPr lang="ru-RU" sz="3200"/>
            </a:br>
            <a:endParaRPr lang="ru-RU" sz="3200"/>
          </a:p>
        </p:txBody>
      </p:sp>
      <p:sp>
        <p:nvSpPr>
          <p:cNvPr id="5" name="AutoShap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Коммуникативно-развивающего обучения</a:t>
            </a:r>
          </a:p>
          <a:p>
            <a:r>
              <a:rPr lang="ru-RU" dirty="0" smtClean="0"/>
              <a:t>Игровую</a:t>
            </a:r>
          </a:p>
          <a:p>
            <a:r>
              <a:rPr lang="ru-RU" sz="3200" dirty="0" smtClean="0"/>
              <a:t>Здоровьезберегающую технологию</a:t>
            </a:r>
          </a:p>
          <a:p>
            <a:r>
              <a:rPr lang="ru-RU" dirty="0" smtClean="0"/>
              <a:t>Технологию ИКТ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Личносто-ориентированные</a:t>
            </a:r>
            <a:r>
              <a:rPr lang="ru-RU" smtClean="0"/>
              <a:t> технологии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Основными задачами в личностно-ориентированном образовании являются: - оптимистический подход к ребенку и умение максимально стимулировать его развитие; - опора на познавательный интерес каждого ребенка; - создание позитивной психологической атмосферы; - саморазвитие личности; - личностная направленность.</a:t>
            </a: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Игровые технологии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Игра имеет большое значение в жизни ребенка. Игра только внешне кажется беззаботной и легкой. А на самом деле она властно требует, чтобы играющий отдал ей максимум своей энергии, ума, выдержки, самостоятельности.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17" name="Рисунок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556792"/>
            <a:ext cx="4392488" cy="37132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уроках музыки я использую различные игровые методики.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Речевые зарядки и ритмодекламации</a:t>
            </a:r>
          </a:p>
          <a:p>
            <a:r>
              <a:rPr lang="ru-RU" dirty="0" smtClean="0"/>
              <a:t>Вокальные импровизации</a:t>
            </a:r>
          </a:p>
          <a:p>
            <a:r>
              <a:rPr lang="ru-RU" dirty="0" smtClean="0"/>
              <a:t>Пластическое интонирование</a:t>
            </a:r>
          </a:p>
          <a:p>
            <a:r>
              <a:rPr lang="ru-RU" dirty="0" smtClean="0"/>
              <a:t>Музыкальное рисование</a:t>
            </a:r>
          </a:p>
          <a:p>
            <a:r>
              <a:rPr lang="ru-RU" dirty="0" smtClean="0"/>
              <a:t>Инструментальное </a:t>
            </a:r>
            <a:r>
              <a:rPr lang="ru-RU" dirty="0" err="1" smtClean="0"/>
              <a:t>музицирование</a:t>
            </a:r>
            <a:endParaRPr lang="ru-RU" dirty="0" smtClean="0"/>
          </a:p>
          <a:p>
            <a:r>
              <a:rPr lang="ru-RU" dirty="0" smtClean="0"/>
              <a:t>Игры-путешествия</a:t>
            </a:r>
          </a:p>
          <a:p>
            <a:r>
              <a:rPr lang="ru-RU" dirty="0" smtClean="0"/>
              <a:t>Сюжетно-ролевые игры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54881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Злоровьесберегающие</a:t>
            </a:r>
            <a:r>
              <a:rPr lang="ru-RU" dirty="0" smtClean="0"/>
              <a:t> технологии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Здоровьесберегающие</a:t>
            </a:r>
            <a:r>
              <a:rPr lang="ru-RU" dirty="0" smtClean="0"/>
              <a:t> технологии в образовании – способ организации и последовательных действий в ходе учебно-воспитательного процесса, реализации образовательных программ на основе всестороннего учета индивидуального здоровья обучающихся, особенностей их возрастного, психофизического, духовно-нравственного состояния и развития, сохранение и укрепление здоровья.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 На своих уроках я применяю следующие </a:t>
            </a:r>
            <a:r>
              <a:rPr lang="ru-RU" sz="3600" dirty="0" err="1" smtClean="0"/>
              <a:t>здоровьесберегающие</a:t>
            </a:r>
            <a:r>
              <a:rPr lang="ru-RU" sz="3600" dirty="0" smtClean="0"/>
              <a:t> технологии: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• МУЗЫКОТЕРАПИЯ </a:t>
            </a:r>
            <a:br>
              <a:rPr lang="ru-RU" dirty="0" smtClean="0"/>
            </a:br>
            <a:r>
              <a:rPr lang="ru-RU" dirty="0" smtClean="0"/>
              <a:t>• ВОКАЛОТЕРАПИЯ </a:t>
            </a:r>
            <a:br>
              <a:rPr lang="ru-RU" dirty="0" smtClean="0"/>
            </a:br>
            <a:r>
              <a:rPr lang="ru-RU" dirty="0" smtClean="0"/>
              <a:t>• РИТМОТЕРАПИЯ </a:t>
            </a:r>
            <a:br>
              <a:rPr lang="ru-RU" dirty="0" smtClean="0"/>
            </a:br>
            <a:r>
              <a:rPr lang="ru-RU" dirty="0" smtClean="0"/>
              <a:t>• ФОЛЬКЛОРНАЯ АРТТЕРАПИЯ </a:t>
            </a:r>
            <a:br>
              <a:rPr lang="ru-RU" dirty="0" smtClean="0"/>
            </a:br>
            <a:r>
              <a:rPr lang="ru-RU" dirty="0" smtClean="0"/>
              <a:t>• ТЕРАПИЯ ТВОРЧЕСТВОМ </a:t>
            </a:r>
            <a:br>
              <a:rPr lang="ru-RU" dirty="0" smtClean="0"/>
            </a:br>
            <a:r>
              <a:rPr lang="ru-RU" dirty="0" smtClean="0"/>
              <a:t>• УЛЫБКОТЕРАПИЯ 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kbfyyf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66114" y="1600200"/>
            <a:ext cx="3202771" cy="452596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Технологии ИКТ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Видеоряд: фрагменты из опер, балетов. Опер, мюзиклов, музыкальных кинофильмов, концертов классической и популярной музыки, фрагменты художественных и документальных фильмов о жизни и творчестве композиторов , фрагменты народных праздников.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К</a:t>
            </a:r>
            <a:r>
              <a:rPr lang="ru-RU" dirty="0" smtClean="0"/>
              <a:t>аждый </a:t>
            </a:r>
            <a:r>
              <a:rPr lang="ru-RU" dirty="0" smtClean="0"/>
              <a:t>учитель музыки, используя современные инновационные технологии в преподавании в условиях модернизации, открывает для себя новые интересные возможности в профессиональной деятельности, благодаря чему для учителя — работа, а для его учеников — обучение станут радостнее и увлекательнее.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780928"/>
            <a:ext cx="1509287" cy="230425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1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772816"/>
            <a:ext cx="5616624" cy="4752528"/>
          </a:xfrm>
          <a:prstGeom prst="rect">
            <a:avLst/>
          </a:prstGeom>
          <a:noFill/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Спасибо </a:t>
            </a:r>
            <a:r>
              <a:rPr lang="ru-RU" dirty="0" smtClean="0"/>
              <a:t>за внимание.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229</TotalTime>
  <Words>283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«Современные педагогические технологии на уроках музыки»  </vt:lpstr>
      <vt:lpstr>На своих уроках я использую следующие технологии: </vt:lpstr>
      <vt:lpstr>Личносто-ориентированные технологии</vt:lpstr>
      <vt:lpstr>Игровые технологии</vt:lpstr>
      <vt:lpstr>На уроках музыки я использую различные игровые методики.</vt:lpstr>
      <vt:lpstr>Злоровьесберегающие технологии</vt:lpstr>
      <vt:lpstr> На своих уроках я применяю следующие здоровьесберегающие технологии:  </vt:lpstr>
      <vt:lpstr>Технологии ИКТ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«Современные педагогические технологии на уроках музыки»</dc:title>
  <dc:creator>Семья Скоркиных</dc:creator>
  <cp:lastModifiedBy>Семья Скоркиных</cp:lastModifiedBy>
  <cp:revision>28</cp:revision>
  <dcterms:created xsi:type="dcterms:W3CDTF">2015-08-27T10:56:17Z</dcterms:created>
  <dcterms:modified xsi:type="dcterms:W3CDTF">2015-08-28T18:06:52Z</dcterms:modified>
</cp:coreProperties>
</file>