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7ACBE-8748-4143-84B6-E747EC1EED55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A9270-77A3-4951-A04B-E7D4F750D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ECEC-34C5-429F-BB0A-09689413706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ECB-D020-4A57-85EE-28C053890B9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13E-4325-4C3B-ABBD-F35E95E91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ECB-D020-4A57-85EE-28C053890B9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13E-4325-4C3B-ABBD-F35E95E91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ECB-D020-4A57-85EE-28C053890B9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13E-4325-4C3B-ABBD-F35E95E91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ECB-D020-4A57-85EE-28C053890B9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13E-4325-4C3B-ABBD-F35E95E91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ECB-D020-4A57-85EE-28C053890B9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13E-4325-4C3B-ABBD-F35E95E91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ECB-D020-4A57-85EE-28C053890B9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13E-4325-4C3B-ABBD-F35E95E91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ECB-D020-4A57-85EE-28C053890B9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13E-4325-4C3B-ABBD-F35E95E91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ECB-D020-4A57-85EE-28C053890B9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13E-4325-4C3B-ABBD-F35E95E91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ECB-D020-4A57-85EE-28C053890B9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13E-4325-4C3B-ABBD-F35E95E91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ECB-D020-4A57-85EE-28C053890B9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13E-4325-4C3B-ABBD-F35E95E91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8ECB-D020-4A57-85EE-28C053890B9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8513E-4325-4C3B-ABBD-F35E95E91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8ECB-D020-4A57-85EE-28C053890B9E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8513E-4325-4C3B-ABBD-F35E95E91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123\&#1052;&#1086;&#1080;%20&#1076;&#1086;&#1082;&#1091;&#1084;&#1077;&#1085;&#1090;&#1099;\&#1047;&#1072;&#1075;&#1088;&#1091;&#1079;&#1082;&#1080;\_&#1041;&#1077;&#1088;&#1085;&#1077;&#1089;_-_&#1057;_&#1063;&#1077;&#1075;&#1086;_&#1053;&#1072;&#1095;&#1080;&#1085;&#1072;&#1077;&#1090;&#1089;&#1103;_&#1056;&#1086;&#1076;&#1080;&#1085;&#1072;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b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600200"/>
            <a:ext cx="5029200" cy="4800600"/>
          </a:xfrm>
        </p:spPr>
      </p:pic>
      <p:pic>
        <p:nvPicPr>
          <p:cNvPr id="5" name="Рисунок 4" descr="026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343400"/>
            <a:ext cx="2641600" cy="1981200"/>
          </a:xfrm>
          <a:prstGeom prst="rect">
            <a:avLst/>
          </a:prstGeom>
        </p:spPr>
      </p:pic>
      <p:pic>
        <p:nvPicPr>
          <p:cNvPr id="6" name="Рисунок 5" descr="0222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724400"/>
            <a:ext cx="2745836" cy="1828800"/>
          </a:xfrm>
          <a:prstGeom prst="rect">
            <a:avLst/>
          </a:prstGeom>
        </p:spPr>
      </p:pic>
      <p:pic>
        <p:nvPicPr>
          <p:cNvPr id="7" name="Рисунок 6" descr="eaf2d0670acc0c66de2bb89e4c756a91468fe0d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457200"/>
            <a:ext cx="1885147" cy="2514315"/>
          </a:xfrm>
          <a:prstGeom prst="rect">
            <a:avLst/>
          </a:prstGeom>
        </p:spPr>
      </p:pic>
      <p:pic>
        <p:nvPicPr>
          <p:cNvPr id="8" name="Рисунок 7" descr="944_stantsiya_Sebryakov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57200"/>
            <a:ext cx="182880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762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Михайловка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41902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743200"/>
            <a:ext cx="508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P50703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0"/>
            <a:ext cx="5029200" cy="2971800"/>
          </a:xfrm>
          <a:prstGeom prst="rect">
            <a:avLst/>
          </a:prstGeom>
        </p:spPr>
      </p:pic>
      <p:pic>
        <p:nvPicPr>
          <p:cNvPr id="9" name="_Бернес_-_С_Чего_Начинается_Родин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335463" y="2236788"/>
            <a:ext cx="244475" cy="244475"/>
          </a:xfrm>
          <a:prstGeom prst="rect">
            <a:avLst/>
          </a:prstGeom>
        </p:spPr>
      </p:pic>
      <p:pic>
        <p:nvPicPr>
          <p:cNvPr id="8" name="Рисунок 7" descr="0109201073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7.jpg"/>
          <p:cNvPicPr>
            <a:picLocks noGrp="1" noChangeAspect="1"/>
          </p:cNvPicPr>
          <p:nvPr>
            <p:ph idx="1"/>
          </p:nvPr>
        </p:nvPicPr>
        <p:blipFill>
          <a:blip r:embed="rId2"/>
          <a:srcRect l="25419" r="29202" b="51175"/>
          <a:stretch>
            <a:fillRect/>
          </a:stretch>
        </p:blipFill>
        <p:spPr>
          <a:xfrm>
            <a:off x="0" y="0"/>
            <a:ext cx="2791744" cy="4122846"/>
          </a:xfrm>
        </p:spPr>
      </p:pic>
      <p:pic>
        <p:nvPicPr>
          <p:cNvPr id="5" name="Рисунок 4" descr="Изображение 004.jpg"/>
          <p:cNvPicPr>
            <a:picLocks noChangeAspect="1"/>
          </p:cNvPicPr>
          <p:nvPr/>
        </p:nvPicPr>
        <p:blipFill>
          <a:blip r:embed="rId3"/>
          <a:srcRect l="16449" r="14924" b="66667"/>
          <a:stretch>
            <a:fillRect/>
          </a:stretch>
        </p:blipFill>
        <p:spPr>
          <a:xfrm>
            <a:off x="2895600" y="0"/>
            <a:ext cx="5943600" cy="4191000"/>
          </a:xfrm>
          <a:prstGeom prst="rect">
            <a:avLst/>
          </a:prstGeom>
        </p:spPr>
      </p:pic>
      <p:pic>
        <p:nvPicPr>
          <p:cNvPr id="6" name="Рисунок 5" descr="Изображение 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11168"/>
            <a:ext cx="5388864" cy="2846832"/>
          </a:xfrm>
          <a:prstGeom prst="rect">
            <a:avLst/>
          </a:prstGeom>
        </p:spPr>
      </p:pic>
      <p:pic>
        <p:nvPicPr>
          <p:cNvPr id="7" name="Рисунок 6" descr="Изображение 006.jpg"/>
          <p:cNvPicPr>
            <a:picLocks noChangeAspect="1"/>
          </p:cNvPicPr>
          <p:nvPr/>
        </p:nvPicPr>
        <p:blipFill>
          <a:blip r:embed="rId5"/>
          <a:srcRect l="25599" r="28649" b="50000"/>
          <a:stretch>
            <a:fillRect/>
          </a:stretch>
        </p:blipFill>
        <p:spPr>
          <a:xfrm>
            <a:off x="5486400" y="3429000"/>
            <a:ext cx="36576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2286000"/>
            <a:ext cx="25146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5352"/>
          </a:xfrm>
        </p:spPr>
        <p:txBody>
          <a:bodyPr/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4800" dirty="0" smtClean="0"/>
              <a:t>         </a:t>
            </a:r>
            <a:r>
              <a:rPr lang="ru-RU" sz="4800" b="1" dirty="0" smtClean="0"/>
              <a:t>Р  О  Д  И  Н  А –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МОЯ СЕМЬЯ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6600" y="5181600"/>
            <a:ext cx="28956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МОЯ СТРАНА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2743200"/>
            <a:ext cx="25908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МОЙ ГОРОД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4800600"/>
            <a:ext cx="2362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МОЯ ШКОЛА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24600" y="2362200"/>
            <a:ext cx="25146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МОИ ДРУЗЬЯ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53200" y="5029200"/>
            <a:ext cx="21336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МОЯ РОДНЯ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6019800" cy="9445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Россия – Родина моя.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kart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</p:spPr>
      </p:pic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9848" y="0"/>
            <a:ext cx="2704152" cy="246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14" descr="ppic20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0" y="6858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28797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2879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26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114800" y="457200"/>
            <a:ext cx="4419600" cy="418795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400" b="1" i="1" dirty="0" smtClean="0">
                <a:solidFill>
                  <a:srgbClr val="0000FF"/>
                </a:solidFill>
              </a:rPr>
              <a:t>     Москва </a:t>
            </a:r>
            <a:r>
              <a:rPr lang="ru-RU" sz="4000" b="1" i="1" dirty="0" smtClean="0">
                <a:solidFill>
                  <a:srgbClr val="0000FF"/>
                </a:solidFill>
              </a:rPr>
              <a:t>–</a:t>
            </a:r>
          </a:p>
          <a:p>
            <a:pPr>
              <a:buNone/>
            </a:pPr>
            <a:endParaRPr lang="ru-RU" sz="4000" b="1" i="1" dirty="0" smtClean="0">
              <a:solidFill>
                <a:srgbClr val="0000FF"/>
              </a:solidFill>
            </a:endParaRPr>
          </a:p>
          <a:p>
            <a:endParaRPr lang="ru-RU" sz="2600" b="1" i="1" dirty="0" smtClean="0">
              <a:solidFill>
                <a:srgbClr val="0000FF"/>
              </a:solidFill>
            </a:endParaRPr>
          </a:p>
          <a:p>
            <a:pPr lvl="2"/>
            <a:r>
              <a:rPr lang="ru-RU" sz="5800" b="1" i="1" dirty="0" smtClean="0">
                <a:solidFill>
                  <a:srgbClr val="0000FF"/>
                </a:solidFill>
              </a:rPr>
              <a:t>это   </a:t>
            </a:r>
            <a:r>
              <a:rPr lang="ru-RU" sz="5800" b="1" i="1" u="sng" dirty="0" smtClean="0">
                <a:solidFill>
                  <a:srgbClr val="0000FF"/>
                </a:solidFill>
              </a:rPr>
              <a:t>Красная</a:t>
            </a:r>
            <a:r>
              <a:rPr lang="ru-RU" sz="5800" b="1" i="1" dirty="0" smtClean="0">
                <a:solidFill>
                  <a:srgbClr val="0000FF"/>
                </a:solidFill>
              </a:rPr>
              <a:t>  площадь.</a:t>
            </a:r>
          </a:p>
          <a:p>
            <a:pPr lvl="2"/>
            <a:endParaRPr lang="ru-RU" sz="5800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5800" b="1" i="1" dirty="0" smtClean="0">
                <a:solidFill>
                  <a:srgbClr val="0000FF"/>
                </a:solidFill>
              </a:rPr>
              <a:t>Москва –</a:t>
            </a:r>
          </a:p>
          <a:p>
            <a:pPr>
              <a:buNone/>
            </a:pPr>
            <a:endParaRPr lang="ru-RU" b="1" i="1" dirty="0" smtClean="0">
              <a:solidFill>
                <a:srgbClr val="0000FF"/>
              </a:solidFill>
            </a:endParaRPr>
          </a:p>
          <a:p>
            <a:r>
              <a:rPr lang="ru-RU" sz="6000" b="1" i="1" dirty="0" smtClean="0">
                <a:solidFill>
                  <a:srgbClr val="0000FF"/>
                </a:solidFill>
              </a:rPr>
              <a:t> это     башни </a:t>
            </a:r>
            <a:r>
              <a:rPr lang="ru-RU" sz="6000" b="1" i="1" u="sng" dirty="0" smtClean="0">
                <a:solidFill>
                  <a:srgbClr val="0000FF"/>
                </a:solidFill>
              </a:rPr>
              <a:t>Кремля.</a:t>
            </a:r>
          </a:p>
          <a:p>
            <a:endParaRPr lang="ru-RU" sz="6000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6000" b="1" i="1" dirty="0" smtClean="0">
                <a:solidFill>
                  <a:srgbClr val="0000FF"/>
                </a:solidFill>
              </a:rPr>
              <a:t>Москва – </a:t>
            </a:r>
          </a:p>
          <a:p>
            <a:pPr>
              <a:buNone/>
            </a:pPr>
            <a:endParaRPr lang="ru-RU" sz="6000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6000" b="1" i="1" dirty="0" smtClean="0">
                <a:solidFill>
                  <a:srgbClr val="0000FF"/>
                </a:solidFill>
              </a:rPr>
              <a:t>это         </a:t>
            </a:r>
            <a:r>
              <a:rPr lang="ru-RU" sz="6000" b="1" i="1" u="sng" dirty="0" smtClean="0">
                <a:solidFill>
                  <a:srgbClr val="0000FF"/>
                </a:solidFill>
              </a:rPr>
              <a:t>сердце</a:t>
            </a:r>
            <a:r>
              <a:rPr lang="ru-RU" sz="6000" b="1" i="1" dirty="0" smtClean="0">
                <a:solidFill>
                  <a:srgbClr val="0000FF"/>
                </a:solidFill>
              </a:rPr>
              <a:t>   </a:t>
            </a:r>
            <a:r>
              <a:rPr lang="ru-RU" sz="6000" b="1" i="1" u="sng" dirty="0" smtClean="0">
                <a:solidFill>
                  <a:srgbClr val="0000FF"/>
                </a:solidFill>
              </a:rPr>
              <a:t>России,</a:t>
            </a:r>
          </a:p>
          <a:p>
            <a:pPr>
              <a:buNone/>
            </a:pPr>
            <a:endParaRPr lang="ru-RU" sz="6000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6000" b="1" i="1" dirty="0" smtClean="0">
                <a:solidFill>
                  <a:srgbClr val="0000FF"/>
                </a:solidFill>
              </a:rPr>
              <a:t> </a:t>
            </a:r>
            <a:r>
              <a:rPr lang="ru-RU" sz="6000" b="1" i="1" u="sng" dirty="0" smtClean="0">
                <a:solidFill>
                  <a:srgbClr val="0000FF"/>
                </a:solidFill>
              </a:rPr>
              <a:t>Которое</a:t>
            </a:r>
            <a:r>
              <a:rPr lang="ru-RU" sz="6000" b="1" i="1" dirty="0" smtClean="0">
                <a:solidFill>
                  <a:srgbClr val="0000FF"/>
                </a:solidFill>
              </a:rPr>
              <a:t> любит тебя!</a:t>
            </a:r>
          </a:p>
          <a:p>
            <a:pPr>
              <a:buNone/>
            </a:pPr>
            <a:endParaRPr lang="ru-RU" sz="60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54</Words>
  <Application>Microsoft Office PowerPoint</Application>
  <PresentationFormat>Экран (4:3)</PresentationFormat>
  <Paragraphs>29</Paragraphs>
  <Slides>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Россия – Родина моя.</vt:lpstr>
      <vt:lpstr>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2011-11-02T19:01:45Z</dcterms:created>
  <dcterms:modified xsi:type="dcterms:W3CDTF">2011-11-02T19:48:35Z</dcterms:modified>
</cp:coreProperties>
</file>