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83" r:id="rId4"/>
    <p:sldId id="284" r:id="rId5"/>
    <p:sldId id="268" r:id="rId6"/>
    <p:sldId id="267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72" r:id="rId15"/>
    <p:sldId id="261" r:id="rId16"/>
    <p:sldId id="287" r:id="rId17"/>
    <p:sldId id="289" r:id="rId18"/>
    <p:sldId id="293" r:id="rId19"/>
    <p:sldId id="26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DAFF80-9332-45B4-BE42-080F4901CC1F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752F23-FA51-4C1A-AE8E-60C57A0E3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F9FF-82CF-4727-8626-B969E3B35288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E411-50F3-4BC8-B4C1-E3500DF1E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DAEF-40D9-4371-9AB5-01F99C79B9B2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FA4B-C2CB-458B-BDC1-B5CDA98BD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8BBB-D019-4731-A584-1839670F05BF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411C-0AE7-4685-B300-19238F21A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29E-847F-473D-8559-D6386CF63ABC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A6CE-F9DD-4B0D-9C4C-F602A0622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7EE1-0B03-4A1E-BAE7-90AD95E3DC0D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1994-F677-43DB-A08F-E2FD5842E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1063-0B0A-4CDC-8CE1-66D3F6FA3CAB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C128-7C42-4C8F-9388-E583722AE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C1FE-BCCA-4C0D-AFBD-8EBC4605CE4F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DCB1-A822-404E-AAB9-04DED1173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238D-3469-47EB-9001-BC315152AD9D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B00B-1109-4F8F-A634-F5E46F200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8736-CDE8-4A60-891B-ED29BAB021AC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36D5-9038-4805-B2CA-A81CB0589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1ADF-3E72-48A8-9640-97BE32C9E0D2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FA9F-5921-4DAA-ABE7-0A64370B5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BAB3-E6C8-4565-8324-C12221C1DA23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F0E0-71C9-4A85-8623-B93E91F5F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0F1765-7C7B-4185-BAF0-5797D06C8105}" type="datetime1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A1F37-C6AC-48CC-BB19-5939D510B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357694"/>
            <a:ext cx="928712" cy="104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2928926" y="1857364"/>
            <a:ext cx="5500726" cy="2541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sz="7200" b="1" dirty="0" smtClean="0">
                <a:solidFill>
                  <a:srgbClr val="FF6600"/>
                </a:solidFill>
              </a:rPr>
              <a:t>1 сентября – </a:t>
            </a:r>
            <a:r>
              <a:rPr lang="ru-RU" sz="7200" b="1" dirty="0" smtClean="0">
                <a:solidFill>
                  <a:srgbClr val="FF6600"/>
                </a:solidFill>
              </a:rPr>
              <a:t>День Знаний</a:t>
            </a:r>
            <a:endParaRPr lang="ru-RU" sz="6600" b="1" dirty="0" smtClean="0">
              <a:solidFill>
                <a:srgbClr val="FF6600"/>
              </a:solidFill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07194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214950"/>
            <a:ext cx="90486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643050"/>
            <a:ext cx="90486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1071538" y="71435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928712" cy="104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997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786314" y="4429132"/>
            <a:ext cx="2219680" cy="150019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523" y="1485127"/>
            <a:ext cx="3372633" cy="33726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Кроссворд «ШКОЛЬНЫЙ»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8" y="2407920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428625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*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78605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в  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21468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с  к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78619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 е  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1142984"/>
            <a:ext cx="32147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То я в клетку,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То в линейку.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Написать по ним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Сумей-ка!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Можешь 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нарисовать…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Что такое я?..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00" y="428625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т е   т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а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98056" y="1357299"/>
            <a:ext cx="2940961" cy="3500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Кроссворд «ШКОЛЬНЫЙ»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8" y="2407920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00364" y="478632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*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78605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в  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21468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с  к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78619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 е  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421481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т  е  т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а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9156" y="128586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До чего же скучно, братцы,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 чужой спине кататься!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Дал бы кто мне пару ног,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Чтобы сам я бегать мог.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471488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а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е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ц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443157"/>
            <a:ext cx="3695513" cy="3557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Кроссворд «ШКОЛЬНЫЙ»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8" y="2407920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528638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*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78605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в  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21468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с  к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78619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 е  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421481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т  е  т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а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471488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а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е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ц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1071546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Свою косичку без опаски</a:t>
            </a:r>
            <a:br>
              <a:rPr lang="ru-RU" sz="2500" b="1" dirty="0" smtClean="0">
                <a:solidFill>
                  <a:srgbClr val="002060"/>
                </a:solidFill>
              </a:rPr>
            </a:br>
            <a:r>
              <a:rPr lang="ru-RU" sz="2500" b="1" dirty="0" smtClean="0">
                <a:solidFill>
                  <a:srgbClr val="002060"/>
                </a:solidFill>
              </a:rPr>
              <a:t>Она обмакивает в краски.</a:t>
            </a:r>
            <a:br>
              <a:rPr lang="ru-RU" sz="2500" b="1" dirty="0" smtClean="0">
                <a:solidFill>
                  <a:srgbClr val="002060"/>
                </a:solidFill>
              </a:rPr>
            </a:br>
            <a:r>
              <a:rPr lang="ru-RU" sz="2500" b="1" dirty="0" smtClean="0">
                <a:solidFill>
                  <a:srgbClr val="002060"/>
                </a:solidFill>
              </a:rPr>
              <a:t>Потом окрашенной косичкой</a:t>
            </a:r>
            <a:br>
              <a:rPr lang="ru-RU" sz="2500" b="1" dirty="0" smtClean="0">
                <a:solidFill>
                  <a:srgbClr val="002060"/>
                </a:solidFill>
              </a:rPr>
            </a:br>
            <a:r>
              <a:rPr lang="ru-RU" sz="2500" b="1" dirty="0" smtClean="0">
                <a:solidFill>
                  <a:srgbClr val="002060"/>
                </a:solidFill>
              </a:rPr>
              <a:t>В альбоме водит по страничке.</a:t>
            </a:r>
            <a:r>
              <a:rPr lang="ru-RU" sz="2600" b="1" dirty="0" smtClean="0">
                <a:solidFill>
                  <a:srgbClr val="002060"/>
                </a:solidFill>
              </a:rPr>
              <a:t/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0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  и  с  т  о  ч  к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015" y="1443157"/>
            <a:ext cx="2951389" cy="3557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Кроссворд «ШКОЛЬНЫЙ»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8" y="2407920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00496" y="571501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*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78605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в  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21468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с  к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78619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 е  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421481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т  е  т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а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471488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а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е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ц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0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  и  с  т  о  ч  к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571501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и  г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114298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Говорит она беззвучно,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но понятно и нескучно.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Ты беседуй чаще с ней -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станешь вчетверо умней.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85786" y="642918"/>
            <a:ext cx="7500990" cy="1500198"/>
          </a:xfrm>
          <a:prstGeom prst="wedgeRoundRectCallout">
            <a:avLst>
              <a:gd name="adj1" fmla="val 4276"/>
              <a:gd name="adj2" fmla="val 1224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71435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МОЛОДЦЫ!!!</a:t>
            </a:r>
            <a:endParaRPr lang="ru-RU" sz="8000" dirty="0"/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7422" y="3214686"/>
            <a:ext cx="3355848" cy="330403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" name="Рисунок 6" descr="109078_Zaichishka_Zabludil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45620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чём путешествовал Емеля?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Рисунок 5" descr="68167644_104294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2" y="465321"/>
            <a:ext cx="7951648" cy="5892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Воздушный транспорт ведьмы…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Рисунок 5" descr="68167644_104294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99" y="1464980"/>
            <a:ext cx="4247375" cy="489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43932" cy="2011354"/>
          </a:xfrm>
        </p:spPr>
        <p:txBody>
          <a:bodyPr/>
          <a:lstStyle/>
          <a:p>
            <a:r>
              <a:rPr lang="ru-RU" dirty="0" smtClean="0"/>
              <a:t>На каком виде транспорта ехали медведи в стихотворении «</a:t>
            </a:r>
            <a:r>
              <a:rPr lang="ru-RU" dirty="0" err="1" smtClean="0"/>
              <a:t>Тараканище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Рисунок 5" descr="68167644_10429406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2547932"/>
            <a:ext cx="5500725" cy="36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Рисунок 4" descr="cards-1-9-day-of-knowle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2041"/>
            <a:ext cx="8858280" cy="648166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«шутят»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1857364"/>
            <a:ext cx="7215238" cy="15716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Два сапога – пара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857364"/>
            <a:ext cx="7215238" cy="15716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сапога – тара.</a:t>
            </a:r>
            <a:endParaRPr lang="ru-RU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1857364"/>
            <a:ext cx="7215238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zastitne-cizme,-light-24-28c1572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14678" y="3571876"/>
            <a:ext cx="2286206" cy="3000396"/>
          </a:xfrm>
          <a:prstGeom prst="rect">
            <a:avLst/>
          </a:prstGeom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286776" y="6143644"/>
            <a:ext cx="642942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«шутят»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1571612"/>
            <a:ext cx="7215238" cy="15716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 хорошо, а два – лучше.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571612"/>
            <a:ext cx="7215238" cy="15716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 хорошо, а два – лучше.</a:t>
            </a:r>
            <a:endParaRPr lang="ru-RU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1571612"/>
            <a:ext cx="7215238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zastitne-cizme,-light-24-28c1572c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7892" y="3846594"/>
            <a:ext cx="2654240" cy="2654240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5857884" y="3429000"/>
            <a:ext cx="2500330" cy="1643074"/>
          </a:xfrm>
          <a:prstGeom prst="wedgeEllipseCallout">
            <a:avLst>
              <a:gd name="adj1" fmla="val -95361"/>
              <a:gd name="adj2" fmla="val -10860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71554110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857628"/>
            <a:ext cx="1952624" cy="714376"/>
          </a:xfrm>
          <a:prstGeom prst="rect">
            <a:avLst/>
          </a:prstGeom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286776" y="6143644"/>
            <a:ext cx="642942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«шутят»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1857364"/>
            <a:ext cx="7215238" cy="15716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 в поле не воин.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857364"/>
            <a:ext cx="7215238" cy="15716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в золе не воин.</a:t>
            </a:r>
            <a:endParaRPr lang="ru-RU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1857364"/>
            <a:ext cx="7215238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zastitne-cizme,-light-24-28c1572c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6" y="3571876"/>
            <a:ext cx="4714908" cy="2946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286776" y="6143644"/>
            <a:ext cx="642942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ards-1-9-day-of-knowled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9372" y="1055336"/>
            <a:ext cx="3059620" cy="2163016"/>
          </a:xfrm>
          <a:prstGeom prst="rect">
            <a:avLst/>
          </a:prstGeom>
        </p:spPr>
      </p:pic>
      <p:pic>
        <p:nvPicPr>
          <p:cNvPr id="11" name="Рисунок 10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982248"/>
            <a:ext cx="2143140" cy="29468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898521"/>
          </a:xfrm>
        </p:spPr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Кроссворд «ШКОЛЬНЫЙ»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14282" y="3219464"/>
            <a:ext cx="8643998" cy="320993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08 Underground" pitchFamily="2" charset="0"/>
              </a:rPr>
              <a:t>Отгадай кроссворд,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08 Underground" pitchFamily="2" charset="0"/>
              </a:rPr>
              <a:t>используя текст и рисунки – подсказки.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08 Underground" pitchFamily="2" charset="0"/>
              </a:rPr>
              <a:t>В конце прочти слово по вертикали в жёлтом прямоугольнике.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08 Underground" pitchFamily="2" charset="0"/>
              </a:rPr>
              <a:t>Кого так называют?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08 Underground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714356"/>
            <a:ext cx="5407544" cy="38866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Кроссворд «ШКОЛЬНЫЙ»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8" y="2407920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9156" y="1357298"/>
            <a:ext cx="478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Если ты его отточишь,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Нарисуешь всё, что хочешь!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Солнце, море, горы, пляж…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Что же это?..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41672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*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000108"/>
            <a:ext cx="3643338" cy="36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Кроссворд «ШКОЛЬНЫЙ»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8" y="2407920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9156" y="1357298"/>
            <a:ext cx="478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85749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*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782669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в  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071546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Кулик не велик,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Сотне ребят велит: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То сядь да учись,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То встань - разойдись.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86583" y="1357298"/>
            <a:ext cx="4657449" cy="300039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Кроссворд «ШКОЛЬНЫЙ»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8" y="2407920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6314" y="1253669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 черному белым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Пишут то и дело.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Потрут тряпицей -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Чиста страница.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335756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*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78605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в  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28612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с  к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71546"/>
            <a:ext cx="3827557" cy="314327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Кроссворд «ШКОЛЬНЫЙ»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B00B-1109-4F8F-A634-F5E46F20020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8" y="2407920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00364" y="378619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*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78605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в  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21468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с  к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285860"/>
            <a:ext cx="485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Белый камушек растаял,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доске следы оставил.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71475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  е 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823</TotalTime>
  <Words>431</Words>
  <Application>Microsoft Office PowerPoint</Application>
  <PresentationFormat>Экран (4:3)</PresentationFormat>
  <Paragraphs>739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Праздник детский 1</vt:lpstr>
      <vt:lpstr>1 сентября – День Знаний</vt:lpstr>
      <vt:lpstr>Пословицы «шутят»</vt:lpstr>
      <vt:lpstr>Пословицы «шутят»</vt:lpstr>
      <vt:lpstr>Пословицы «шутят»</vt:lpstr>
      <vt:lpstr>Кроссворд «ШКОЛЬНЫЙ»</vt:lpstr>
      <vt:lpstr>Кроссворд «ШКОЛЬНЫЙ»</vt:lpstr>
      <vt:lpstr>Кроссворд «ШКОЛЬНЫЙ»</vt:lpstr>
      <vt:lpstr>Кроссворд «ШКОЛЬНЫЙ»</vt:lpstr>
      <vt:lpstr>Кроссворд «ШКОЛЬНЫЙ»</vt:lpstr>
      <vt:lpstr>Кроссворд «ШКОЛЬНЫЙ»</vt:lpstr>
      <vt:lpstr>Кроссворд «ШКОЛЬНЫЙ»</vt:lpstr>
      <vt:lpstr>Кроссворд «ШКОЛЬНЫЙ»</vt:lpstr>
      <vt:lpstr>Кроссворд «ШКОЛЬНЫЙ»</vt:lpstr>
      <vt:lpstr>Слайд 14</vt:lpstr>
      <vt:lpstr>Слайд 15</vt:lpstr>
      <vt:lpstr>На чём путешествовал Емеля?</vt:lpstr>
      <vt:lpstr>Воздушный транспорт ведьмы…</vt:lpstr>
      <vt:lpstr>На каком виде транспорта ехали медведи в стихотворении «Тараканище»?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сентября –  ДЕНЬ ЗНАНИЙ</dc:title>
  <dc:subject>1 сентября во 2 классе</dc:subject>
  <dc:creator>corowina</dc:creator>
  <dc:description>шаблон http://aida.ucoz.ru</dc:description>
  <cp:lastModifiedBy>Admin</cp:lastModifiedBy>
  <cp:revision>101</cp:revision>
  <dcterms:created xsi:type="dcterms:W3CDTF">2010-05-23T06:46:31Z</dcterms:created>
  <dcterms:modified xsi:type="dcterms:W3CDTF">2015-09-01T11:53:02Z</dcterms:modified>
</cp:coreProperties>
</file>