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35" r:id="rId2"/>
    <p:sldId id="348" r:id="rId3"/>
    <p:sldId id="349" r:id="rId4"/>
    <p:sldId id="337" r:id="rId5"/>
    <p:sldId id="350" r:id="rId6"/>
    <p:sldId id="279" r:id="rId7"/>
    <p:sldId id="339" r:id="rId8"/>
    <p:sldId id="344" r:id="rId9"/>
    <p:sldId id="341" r:id="rId10"/>
    <p:sldId id="346" r:id="rId11"/>
    <p:sldId id="343" r:id="rId12"/>
    <p:sldId id="345" r:id="rId13"/>
    <p:sldId id="353" r:id="rId14"/>
    <p:sldId id="313" r:id="rId15"/>
    <p:sldId id="35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05C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35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181A36-DE37-4BA2-BBDA-3478740CDE2D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EE8879-132C-4E43-B686-0BF62E540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56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5DAA0-C75C-4898-BBDC-9F9EBE1E1087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7CA4-263F-4CEF-A28E-570BFC1B4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7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A415-5321-4D94-A078-2C02FB17D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9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24CC-574B-4305-82CC-E0A9524F8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82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3F379-3642-48B5-AAA2-E827DEDC4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7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9AD29-8D19-4DF7-A63A-34605938A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4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6B7E-7643-46B4-AA96-F3BBAC5E8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2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48F7-0D2E-4961-B5E9-2C3E96325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1501-F91C-42F5-B287-CF970D090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3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E8585-B7CA-40A2-9340-F5C3F50E8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15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BBAD-E924-4D24-B52D-876A352B1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976238"/>
      </p:ext>
    </p:extLst>
  </p:cSld>
  <p:clrMapOvr>
    <a:masterClrMapping/>
  </p:clrMapOvr>
  <p:transition spd="slow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AD869-3054-4E33-A6D2-19C995DF7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6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0AD3-D3F1-4DFC-A116-787D68EF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2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B253-DD91-4A17-BF8C-46D3E994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9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B070-E4D9-4C9A-B307-6F8510177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9565-DC07-4378-81A8-AA6E3C3C4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8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805E-4E7F-4578-8C80-A436237E2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781D-0985-428D-ACB9-4C7822B41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6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C5E4E-5A90-4C4D-98CE-D3ECE69C6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6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99D7818-6C02-4E0B-BF67-CCA7DBD8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  <p:sldLayoutId id="214748402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56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8150"/>
            <a:ext cx="453548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371600" y="5486400"/>
            <a:ext cx="728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Он занимался исследованиями по математике, физике, астрономии, географии, геологии, биологии, языкознанию, философии, истории.</a:t>
            </a:r>
          </a:p>
        </p:txBody>
      </p:sp>
      <p:pic>
        <p:nvPicPr>
          <p:cNvPr id="19460" name="Рисунок 3" descr="023032538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78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6" descr="Poltava_2_4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19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7" descr="100100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55733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 descr="image00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164306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9" descr="lomonosov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8383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Рисунок 10" descr="lomonosov_krasnorechi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0715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1233594658_lomonos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895725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2" descr="2799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57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429000" y="1524000"/>
            <a:ext cx="35052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Ломоносов первым в России обратил внимание на историю самой Земли и на причины образования полезных ископаемых. Михаил Васильевич составил каталог минералов России.</a:t>
            </a: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685800" y="304800"/>
            <a:ext cx="4730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Металлург, геолог</a:t>
            </a:r>
          </a:p>
        </p:txBody>
      </p:sp>
    </p:spTree>
    <p:custDataLst>
      <p:tags r:id="rId1"/>
    </p:custDataLst>
  </p:cSld>
  <p:clrMapOvr>
    <a:masterClrMapping/>
  </p:clrMapOvr>
  <p:transition advTm="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Открытия в области геологии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050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Теория возникновения минералов и металлов</a:t>
            </a:r>
          </a:p>
          <a:p>
            <a:pPr eaLnBrk="1" hangingPunct="1">
              <a:defRPr/>
            </a:pPr>
            <a:endParaRPr lang="ru-RU" sz="2800" b="1" i="1" smtClean="0">
              <a:solidFill>
                <a:srgbClr val="130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причине землетрясений</a:t>
            </a:r>
          </a:p>
        </p:txBody>
      </p:sp>
      <p:pic>
        <p:nvPicPr>
          <p:cNvPr id="29700" name="Picture 2" descr="D:\школа\клип\Клип_20_измен.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695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3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Ломоносов - художник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371600"/>
            <a:ext cx="3352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Открыл секрет изготовления смальты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b="1" i="1" smtClean="0">
              <a:solidFill>
                <a:srgbClr val="130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Изготовил 40 мозаичных картин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b="1" i="1" smtClean="0">
              <a:solidFill>
                <a:srgbClr val="130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Избран почетным членом Петербургской Академии художеств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b="1" i="1" smtClean="0">
              <a:solidFill>
                <a:srgbClr val="130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Открыл мозаичную мастерскую</a:t>
            </a:r>
          </a:p>
          <a:p>
            <a:pPr eaLnBrk="1" hangingPunct="1">
              <a:defRPr/>
            </a:pPr>
            <a:endParaRPr lang="ru-RU" sz="2400" b="1" i="1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2" descr="D:\школа\клип\Клип_24_измен.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8194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Полтавская баталия моза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28194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5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25425"/>
            <a:ext cx="5754688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6400" y="5181600"/>
            <a:ext cx="6934200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953735"/>
                </a:solidFill>
                <a:latin typeface="Times New Roman" pitchFamily="18" charset="0"/>
              </a:rPr>
              <a:t>         </a:t>
            </a:r>
            <a:r>
              <a:rPr lang="ru-RU" sz="2400" b="1" i="1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1755 по инициативе Ломоносова и по его проекту был основан Московский университет, «открытый для всех лиц, способных к наукам», а не только для дворян.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3622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5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НАГРАДЫ – Орден Ломоносова </a:t>
            </a:r>
            <a:b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4" descr="Орден Лосоносова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4708525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24400" y="1371600"/>
            <a:ext cx="4167188" cy="436403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Орденом Ломоносова награждаются граждане за высокие достижения в государственной, производственной, научно- исследовательской, социальной, культурной, общественной и благотворительной деятельности, в области науки, литературы и искусства.</a:t>
            </a:r>
          </a:p>
        </p:txBody>
      </p:sp>
    </p:spTree>
    <p:custDataLst>
      <p:tags r:id="rId1"/>
    </p:custDataLst>
  </p:cSld>
  <p:clrMapOvr>
    <a:masterClrMapping/>
  </p:clrMapOvr>
  <p:transition advTm="6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038600" cy="4114800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13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Историк, Химик,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13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Механик, Геолог,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13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 и Стихотворец,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13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он всё испытал и всё прошёл.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13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А.С.Пушкин</a:t>
            </a:r>
            <a:endParaRPr lang="ru-RU" sz="3600" i="1" dirty="0">
              <a:solidFill>
                <a:srgbClr val="1305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ломонос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138" y="457200"/>
            <a:ext cx="4244975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сканирование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03688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343400" y="228600"/>
            <a:ext cx="3683000" cy="3581400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Ломоносов по-новому осознал роль и значение химии, её место среди наук, изучающих природу. Он называл химию наукой.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28600" y="5181600"/>
            <a:ext cx="4038600" cy="75247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ru-RU" sz="2400" b="1" i="1" dirty="0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«Слово о пользе Химии» Ломоносова.</a:t>
            </a: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905000" y="304800"/>
            <a:ext cx="4924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Любимая наука -химия</a:t>
            </a:r>
          </a:p>
        </p:txBody>
      </p:sp>
      <p:pic>
        <p:nvPicPr>
          <p:cNvPr id="20486" name="Picture 2" descr="D:\школа\клип\Клип_16_измен.разм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0940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350x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5410200" cy="432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57200" y="457200"/>
            <a:ext cx="7467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u-RU" altLang="ru-RU" sz="1800" b="1">
                <a:solidFill>
                  <a:srgbClr val="1305CB"/>
                </a:solidFill>
                <a:latin typeface="Times New Roman" pitchFamily="18" charset="0"/>
              </a:rPr>
              <a:t>           </a:t>
            </a: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</a:rPr>
              <a:t>В 1748 он создал химическую лабораторию, в которой проводил научные исследования, в том числе разрабатывал состав стекла, фарфора и смальты, которую использовал для своих мозаик, созданных в 1751. </a:t>
            </a: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152400" y="4953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1305CB"/>
                </a:solidFill>
              </a:rPr>
              <a:t>       </a:t>
            </a:r>
            <a:r>
              <a:rPr lang="ru-RU" altLang="ru-RU" sz="18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Ломоносов в своей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химической лаборатории.</a:t>
            </a:r>
          </a:p>
        </p:txBody>
      </p:sp>
    </p:spTree>
    <p:custDataLst>
      <p:tags r:id="rId1"/>
    </p:custDataLst>
  </p:cSld>
  <p:clrMapOvr>
    <a:masterClrMapping/>
  </p:clrMapOvr>
  <p:transition advTm="8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Открытия в области химии</a:t>
            </a: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5562600" y="1676400"/>
            <a:ext cx="34290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1800">
                <a:solidFill>
                  <a:srgbClr val="1305CB"/>
                </a:solidFill>
              </a:rPr>
              <a:t> </a:t>
            </a: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Открыл первую химическую лабораторию в России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i="1">
              <a:solidFill>
                <a:srgbClr val="1305C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Составил рецепт для приготовления фарфоровых масс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i="1">
              <a:solidFill>
                <a:srgbClr val="1305C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Разработал принципы новой науки «Физической химии»</a:t>
            </a:r>
          </a:p>
        </p:txBody>
      </p:sp>
      <p:pic>
        <p:nvPicPr>
          <p:cNvPr id="22532" name="Picture 9" descr="Рисунок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3435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762000" y="6019800"/>
            <a:ext cx="384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Диплом профессора химии</a:t>
            </a:r>
          </a:p>
        </p:txBody>
      </p:sp>
    </p:spTree>
    <p:custDataLst>
      <p:tags r:id="rId1"/>
    </p:custDataLst>
  </p:cSld>
  <p:clrMapOvr>
    <a:masterClrMapping/>
  </p:clrMapOvr>
  <p:transition advTm="92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Открытия в области физики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i="1" dirty="0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Открыл закон сохранения материи</a:t>
            </a:r>
          </a:p>
          <a:p>
            <a:pPr eaLnBrk="1" hangingPunct="1">
              <a:defRPr/>
            </a:pPr>
            <a:endParaRPr lang="ru-RU" sz="3600" b="1" i="1" dirty="0" smtClean="0">
              <a:solidFill>
                <a:srgbClr val="1305C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i="1" dirty="0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Сконструировал термометр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1305CB"/>
              </a:solidFill>
            </a:endParaRPr>
          </a:p>
        </p:txBody>
      </p: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095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3200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36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Открытия в области астрономии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486400" y="1752600"/>
            <a:ext cx="33528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altLang="ru-RU" sz="2400" b="1" i="1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Усовершенствовал подзорную трубу, которую называл «ночезрительной» прибор «для сгущения света»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400" b="1" i="1" smtClean="0">
              <a:solidFill>
                <a:srgbClr val="1305C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b="1" i="1" smtClean="0">
                <a:solidFill>
                  <a:srgbClr val="1305CB"/>
                </a:solidFill>
                <a:effectLst/>
                <a:latin typeface="Times New Roman" pitchFamily="18" charset="0"/>
                <a:cs typeface="Times New Roman" pitchFamily="18" charset="0"/>
              </a:rPr>
              <a:t>Открыл атмосферу на Венере</a:t>
            </a:r>
          </a:p>
        </p:txBody>
      </p:sp>
      <p:pic>
        <p:nvPicPr>
          <p:cNvPr id="24580" name="Picture 1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31242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сканирование00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990600"/>
            <a:ext cx="2293937" cy="2962275"/>
          </a:xfrm>
        </p:spPr>
      </p:pic>
    </p:spTree>
    <p:custDataLst>
      <p:tags r:id="rId1"/>
    </p:custDataLst>
  </p:cSld>
  <p:clrMapOvr>
    <a:masterClrMapping/>
  </p:clrMapOvr>
  <p:transition advTm="3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Открытия в области поэзии и литературы</a:t>
            </a:r>
          </a:p>
        </p:txBody>
      </p:sp>
      <p:pic>
        <p:nvPicPr>
          <p:cNvPr id="25603" name="Picture 2" descr="D:\школа\клип\Клип_14_измен.размер_измен.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6894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D:\школа\клип\Клип_15_измен.разм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9876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304800" y="4419600"/>
            <a:ext cx="457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ru-RU" altLang="ru-RU" sz="20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Разработал правила русского языка, составил книгу «Русская грамматика»;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ru-RU" altLang="ru-RU" sz="2000" b="1" i="1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В 1751году вышел «Сборник разных сочинений в стихах и в прозе Михаила Ломоносова».</a:t>
            </a:r>
          </a:p>
        </p:txBody>
      </p:sp>
    </p:spTree>
    <p:custDataLst>
      <p:tags r:id="rId1"/>
    </p:custDataLst>
  </p:cSld>
  <p:clrMapOvr>
    <a:masterClrMapping/>
  </p:clrMapOvr>
  <p:transition advClick="0" advTm="5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Открытия в области истории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Написал 1-ый том Российской истории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rgbClr val="1305C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rgbClr val="1305CB"/>
                </a:solidFill>
                <a:latin typeface="Times New Roman" pitchFamily="18" charset="0"/>
                <a:cs typeface="Times New Roman" pitchFamily="18" charset="0"/>
              </a:rPr>
              <a:t>Составил «Краткий Летописец с родословием»</a:t>
            </a:r>
          </a:p>
        </p:txBody>
      </p:sp>
      <p:pic>
        <p:nvPicPr>
          <p:cNvPr id="26628" name="Picture 2" descr="D:\школа\клип\Клип_21_измен.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377983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1447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31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7086600" cy="14478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Открытия в области географии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составил «Полярную карту»;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b="1" i="1" smtClean="0">
              <a:solidFill>
                <a:srgbClr val="130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разработал приборы для морского кораблевождения;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b="1" i="1" smtClean="0">
              <a:solidFill>
                <a:srgbClr val="130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доказал существование материка на Южном полюсе (Антарктиды);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b="1" i="1" smtClean="0">
              <a:solidFill>
                <a:srgbClr val="130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400" b="1" i="1" smtClean="0">
                <a:solidFill>
                  <a:srgbClr val="1305C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доказал возможность Северного морского пути в Индию</a:t>
            </a:r>
          </a:p>
          <a:p>
            <a:pPr eaLnBrk="1" hangingPunct="1">
              <a:defRPr/>
            </a:pPr>
            <a:endParaRPr lang="ru-RU" sz="2400" b="1" i="1" smtClean="0">
              <a:solidFill>
                <a:srgbClr val="130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000" b="1" i="1" smtClean="0">
              <a:solidFill>
                <a:srgbClr val="1305C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D:\школа\клип\Клип_19_измен.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718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167-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27035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7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5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2|6.1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3|1.6"/>
</p:tagLst>
</file>

<file path=ppt/theme/theme1.xml><?xml version="1.0" encoding="utf-8"?>
<a:theme xmlns:a="http://schemas.openxmlformats.org/drawingml/2006/main" name="Текстура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704</TotalTime>
  <Words>358</Words>
  <Application>Microsoft Office PowerPoint</Application>
  <PresentationFormat>Экран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Текстура</vt:lpstr>
      <vt:lpstr>Презентация PowerPoint</vt:lpstr>
      <vt:lpstr>Презентация PowerPoint</vt:lpstr>
      <vt:lpstr>Презентация PowerPoint</vt:lpstr>
      <vt:lpstr>Открытия в области химии</vt:lpstr>
      <vt:lpstr>Открытия в области физики</vt:lpstr>
      <vt:lpstr>Открытия в области астрономии</vt:lpstr>
      <vt:lpstr>Открытия в области поэзии и литературы</vt:lpstr>
      <vt:lpstr>Открытия в области истории</vt:lpstr>
      <vt:lpstr>Открытия в области географии</vt:lpstr>
      <vt:lpstr>Презентация PowerPoint</vt:lpstr>
      <vt:lpstr>Открытия в области геологии</vt:lpstr>
      <vt:lpstr>Ломоносов - художник</vt:lpstr>
      <vt:lpstr>Презентация PowerPoint</vt:lpstr>
      <vt:lpstr>НАГРАДЫ – Орден Ломоносова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Слово о Ломоносове</dc:subject>
  <dc:creator>Лещик Егор</dc:creator>
  <cp:lastModifiedBy>Ноутбук</cp:lastModifiedBy>
  <cp:revision>56</cp:revision>
  <cp:lastPrinted>1601-01-01T00:00:00Z</cp:lastPrinted>
  <dcterms:created xsi:type="dcterms:W3CDTF">1601-01-01T00:00:00Z</dcterms:created>
  <dcterms:modified xsi:type="dcterms:W3CDTF">2015-09-01T13:18:19Z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