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80" r:id="rId3"/>
    <p:sldId id="256" r:id="rId4"/>
    <p:sldId id="258" r:id="rId5"/>
    <p:sldId id="281" r:id="rId6"/>
    <p:sldId id="282" r:id="rId7"/>
    <p:sldId id="263" r:id="rId8"/>
    <p:sldId id="266" r:id="rId9"/>
    <p:sldId id="267" r:id="rId10"/>
    <p:sldId id="274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8CF2D-9293-45DD-B9FA-F6B7AF04DDC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BF167-C85F-4E25-BCE0-73811BD315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362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E2FC20-FAD3-41D3-B614-178A747FA6BE}" type="slidenum">
              <a:rPr lang="ru-RU"/>
              <a:pPr/>
              <a:t>10</a:t>
            </a:fld>
            <a:endParaRPr lang="ru-RU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F3468-91E5-4718-A652-8CDA6D4B6C13}" type="slidenum">
              <a:rPr lang="ru-RU"/>
              <a:pPr/>
              <a:t>11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480D579-7ECC-4F0D-8E65-9EDBE03CE10D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2B2E4D-AE54-4F14-B2EA-D9D190ACE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3717032"/>
            <a:ext cx="5941894" cy="2228258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l"/>
            <a:r>
              <a:rPr lang="ru-RU" sz="240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</a:rPr>
              <a:t>Причастие - это часть речи, причастная глаголу в образе прилагательного</a:t>
            </a:r>
            <a:r>
              <a:rPr lang="ru-RU" sz="24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</a:rPr>
              <a:t>.                                                                                               </a:t>
            </a:r>
            <a:br>
              <a:rPr lang="ru-RU" sz="24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</a:rPr>
            </a:br>
            <a:r>
              <a:rPr lang="ru-RU" sz="24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</a:rPr>
              <a:t>                                           В.Даль</a:t>
            </a:r>
            <a:r>
              <a:rPr lang="ru-RU" sz="240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</a:rPr>
              <a:t>.</a:t>
            </a:r>
            <a:r>
              <a:rPr lang="ru-RU" sz="200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</a:rPr>
              <a:t/>
            </a:r>
            <a:br>
              <a:rPr lang="ru-RU" sz="200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</a:rPr>
            </a:br>
            <a:endParaRPr lang="ru-RU" sz="200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okman Old Style" pitchFamily="18" charset="0"/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571736" y="714356"/>
            <a:ext cx="5500726" cy="1643074"/>
          </a:xfrm>
          <a:prstGeom prst="snip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Всё ли я знаю о причастии?!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F:\мама\картинки\школа\Рисунок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0" y="142852"/>
            <a:ext cx="1928794" cy="26088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91264" cy="105273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b="1" i="1" dirty="0" smtClean="0"/>
              <a:t>СЛЕПАЯ СХЕМА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925144"/>
          </a:xfrm>
        </p:spPr>
        <p:txBody>
          <a:bodyPr>
            <a:normAutofit fontScale="25000" lnSpcReduction="20000"/>
          </a:bodyPr>
          <a:lstStyle/>
          <a:p>
            <a:pPr marL="609600" indent="-609600" eaLnBrk="1" hangingPunct="1">
              <a:lnSpc>
                <a:spcPct val="170000"/>
              </a:lnSpc>
              <a:buFontTx/>
              <a:buAutoNum type="arabicPeriod"/>
            </a:pP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Прочитанная (страдательное причастие)</a:t>
            </a:r>
          </a:p>
          <a:p>
            <a:pPr marL="609600" indent="-609600" eaLnBrk="1" hangingPunct="1">
              <a:lnSpc>
                <a:spcPct val="170000"/>
              </a:lnSpc>
              <a:buFontTx/>
              <a:buAutoNum type="arabicPeriod"/>
            </a:pP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Пригласивший (…                                    )</a:t>
            </a:r>
            <a:r>
              <a:rPr lang="ru-RU" sz="12800" dirty="0" smtClean="0">
                <a:latin typeface="Times New Roman" pitchFamily="18" charset="0"/>
                <a:cs typeface="Times New Roman" pitchFamily="18" charset="0"/>
                <a:hlinkClick r:id="" action="ppaction://noaction"/>
              </a:rPr>
              <a:t> </a:t>
            </a:r>
            <a:endParaRPr lang="ru-RU" sz="12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170000"/>
              </a:lnSpc>
              <a:buFontTx/>
              <a:buAutoNum type="arabicPeriod"/>
            </a:pP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…                      ( есть зависимое слово )</a:t>
            </a:r>
          </a:p>
          <a:p>
            <a:pPr marL="609600" indent="-609600" eaLnBrk="1" hangingPunct="1">
              <a:lnSpc>
                <a:spcPct val="170000"/>
              </a:lnSpc>
              <a:buFontTx/>
              <a:buAutoNum type="arabicPeriod"/>
            </a:pP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Маринованный огурец (…                       )</a:t>
            </a:r>
          </a:p>
          <a:p>
            <a:pPr marL="609600" indent="-609600" eaLnBrk="1" hangingPunct="1">
              <a:lnSpc>
                <a:spcPct val="170000"/>
              </a:lnSpc>
              <a:buFontTx/>
              <a:buAutoNum type="arabicPeriod"/>
            </a:pPr>
            <a:endParaRPr lang="ru-RU" sz="2400" dirty="0" smtClean="0"/>
          </a:p>
          <a:p>
            <a:pPr marL="609600" indent="-609600" eaLnBrk="1" hangingPunct="1">
              <a:lnSpc>
                <a:spcPct val="170000"/>
              </a:lnSpc>
              <a:buFontTx/>
              <a:buAutoNum type="arabicPeriod"/>
            </a:pPr>
            <a:endParaRPr lang="ru-RU" sz="2400" dirty="0" smtClean="0"/>
          </a:p>
          <a:p>
            <a:pPr marL="609600" indent="-609600" eaLnBrk="1" hangingPunct="1">
              <a:lnSpc>
                <a:spcPct val="170000"/>
              </a:lnSpc>
              <a:buFontTx/>
              <a:buAutoNum type="arabicPeriod"/>
            </a:pPr>
            <a:endParaRPr lang="ru-RU" sz="2400" dirty="0" smtClean="0"/>
          </a:p>
          <a:p>
            <a:pPr marL="609600" indent="-609600" eaLnBrk="1" hangingPunct="1">
              <a:lnSpc>
                <a:spcPct val="170000"/>
              </a:lnSpc>
              <a:buFontTx/>
              <a:buAutoNum type="arabicPeriod"/>
            </a:pPr>
            <a:endParaRPr lang="ru-RU" sz="2400" dirty="0" smtClean="0"/>
          </a:p>
          <a:p>
            <a:pPr marL="609600" indent="-609600" eaLnBrk="1" hangingPunct="1">
              <a:lnSpc>
                <a:spcPct val="170000"/>
              </a:lnSpc>
              <a:buFontTx/>
              <a:buNone/>
            </a:pPr>
            <a:r>
              <a:rPr lang="ru-RU" sz="2400" dirty="0" smtClean="0"/>
              <a:t>                               </a:t>
            </a:r>
          </a:p>
          <a:p>
            <a:pPr marL="609600" indent="-609600" eaLnBrk="1" hangingPunct="1">
              <a:lnSpc>
                <a:spcPct val="170000"/>
              </a:lnSpc>
              <a:buFontTx/>
              <a:buAutoNum type="arabicPeriod"/>
            </a:pPr>
            <a:endParaRPr lang="ru-RU" sz="2400" dirty="0" smtClean="0"/>
          </a:p>
          <a:p>
            <a:pPr marL="609600" indent="-609600" eaLnBrk="1" hangingPunct="1">
              <a:lnSpc>
                <a:spcPct val="170000"/>
              </a:lnSpc>
              <a:buFontTx/>
              <a:buNone/>
            </a:pPr>
            <a:r>
              <a:rPr lang="ru-RU" sz="2400" dirty="0" smtClean="0"/>
              <a:t>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6699"/>
                </a:solidFill>
              </a:rPr>
              <a:t>А у вас так?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2816"/>
            <a:ext cx="9144000" cy="5085184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Прочитанная (страдательное причастие)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Пригласивший (действительное причастие)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Маринованные в собственном соку огурцы (есть зависимые слова)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Маринованный огурец (нет зависимого слова)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50091" y="260648"/>
            <a:ext cx="8424936" cy="2232248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21462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С.И.Ожегов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                                     Толковый словарь русского языка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435280" cy="341724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ПРИЧАСТНЫЙ – имеющий непосредственное отношение, касательство к чему-нибудь.</a:t>
            </a:r>
          </a:p>
          <a:p>
            <a:pPr marL="36576" indent="0"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Он к этому делу не причастен.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71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7154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Расставить недостающие знаки препинания,           подчеркнуть причастия и причастные обороты, определить разряд причастия.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144000" cy="559097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300" b="1" dirty="0"/>
              <a:t>Пробуждение.</a:t>
            </a:r>
          </a:p>
          <a:p>
            <a:pPr algn="l"/>
            <a:r>
              <a:rPr lang="ru-RU" sz="3300" dirty="0" smtClean="0"/>
              <a:t>Скворец </a:t>
            </a:r>
            <a:r>
              <a:rPr lang="ru-RU" sz="3300" dirty="0"/>
              <a:t>высунувшийся из своего домика прикрепленного к вершине дубка около нехоженой тропинки выскочил на ветку и начал дерзко передразнивать соловья. Однако голосу непрошеного пересмешника не хватило сочности неуловимых оттенков которыми знающая природа одаряет лишь избранных - гениальных певцов. Скоро почуявший неудачу солист переключился на иные лады. Он искусно проквакал лягушкой воспроизвел голубиную воркотню </a:t>
            </a:r>
            <a:r>
              <a:rPr lang="ru-RU" sz="3300" dirty="0" smtClean="0"/>
              <a:t>и, </a:t>
            </a:r>
            <a:r>
              <a:rPr lang="ru-RU" sz="3300" dirty="0"/>
              <a:t>в заключение </a:t>
            </a:r>
            <a:r>
              <a:rPr lang="ru-RU" sz="3300" dirty="0" smtClean="0"/>
              <a:t>концерта, </a:t>
            </a:r>
            <a:r>
              <a:rPr lang="ru-RU" sz="3300" dirty="0"/>
              <a:t>уронил сиротскую непреходящую скорбь раненой горлинки.</a:t>
            </a:r>
          </a:p>
          <a:p>
            <a:r>
              <a:rPr lang="ru-RU" sz="33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0"/>
            <a:ext cx="6480048" cy="44863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Проверим!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785794"/>
            <a:ext cx="8786874" cy="607220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2800" b="1" dirty="0" smtClean="0"/>
              <a:t>Пробуждение.</a:t>
            </a:r>
          </a:p>
          <a:p>
            <a:pPr algn="l">
              <a:lnSpc>
                <a:spcPct val="150000"/>
              </a:lnSpc>
            </a:pPr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Скворец, /высунувшийся из своего домика/, /прикрепленного к вершине дубка около нехоженой тропинки/, выскочил на ветку и начал дерзко передразнивать соловья. Однако голосу непрошеного пересмешника не хватило сочности неуловимых оттенков, которыми знающая природа одаряет лишь избранных - гениальных певцов. /Скоро почуявший неудачу/ солист переключился на иные лады. </a:t>
            </a:r>
            <a:r>
              <a:rPr lang="ru-RU" sz="2800" b="1" u="sng" dirty="0" smtClean="0">
                <a:solidFill>
                  <a:schemeClr val="tx1">
                    <a:lumMod val="95000"/>
                  </a:schemeClr>
                </a:solidFill>
              </a:rPr>
              <a:t>Он </a:t>
            </a:r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искусно проквакал лягушкой, воспроизвел голубиную воркотню, и, в заключение концерта, уронил сиротскую непреходящую скорбь раненой горлинки.</a:t>
            </a:r>
          </a:p>
          <a:p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Равно 3"/>
          <p:cNvSpPr/>
          <p:nvPr/>
        </p:nvSpPr>
        <p:spPr>
          <a:xfrm>
            <a:off x="2143108" y="3357562"/>
            <a:ext cx="2357454" cy="28575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Равно 4"/>
          <p:cNvSpPr/>
          <p:nvPr/>
        </p:nvSpPr>
        <p:spPr>
          <a:xfrm>
            <a:off x="6072198" y="3857628"/>
            <a:ext cx="1643074" cy="21431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1285852" y="5357826"/>
            <a:ext cx="2143140" cy="28575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Равно 6"/>
          <p:cNvSpPr/>
          <p:nvPr/>
        </p:nvSpPr>
        <p:spPr>
          <a:xfrm>
            <a:off x="4572000" y="5429264"/>
            <a:ext cx="2643206" cy="21431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вно 7"/>
          <p:cNvSpPr/>
          <p:nvPr/>
        </p:nvSpPr>
        <p:spPr>
          <a:xfrm>
            <a:off x="5715008" y="5929330"/>
            <a:ext cx="1714480" cy="21431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Минус 8"/>
          <p:cNvSpPr/>
          <p:nvPr/>
        </p:nvSpPr>
        <p:spPr>
          <a:xfrm>
            <a:off x="4643438" y="3857628"/>
            <a:ext cx="1785950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1785917" y="1285860"/>
            <a:ext cx="5143537" cy="214314"/>
          </a:xfrm>
          <a:custGeom>
            <a:avLst/>
            <a:gdLst>
              <a:gd name="connsiteX0" fmla="*/ 0 w 5952469"/>
              <a:gd name="connsiteY0" fmla="*/ 147917 h 199987"/>
              <a:gd name="connsiteX1" fmla="*/ 26894 w 5952469"/>
              <a:gd name="connsiteY1" fmla="*/ 107576 h 199987"/>
              <a:gd name="connsiteX2" fmla="*/ 134471 w 5952469"/>
              <a:gd name="connsiteY2" fmla="*/ 107576 h 199987"/>
              <a:gd name="connsiteX3" fmla="*/ 147918 w 5952469"/>
              <a:gd name="connsiteY3" fmla="*/ 161364 h 199987"/>
              <a:gd name="connsiteX4" fmla="*/ 322729 w 5952469"/>
              <a:gd name="connsiteY4" fmla="*/ 107576 h 199987"/>
              <a:gd name="connsiteX5" fmla="*/ 349624 w 5952469"/>
              <a:gd name="connsiteY5" fmla="*/ 80682 h 199987"/>
              <a:gd name="connsiteX6" fmla="*/ 389965 w 5952469"/>
              <a:gd name="connsiteY6" fmla="*/ 94129 h 199987"/>
              <a:gd name="connsiteX7" fmla="*/ 416859 w 5952469"/>
              <a:gd name="connsiteY7" fmla="*/ 134470 h 199987"/>
              <a:gd name="connsiteX8" fmla="*/ 564776 w 5952469"/>
              <a:gd name="connsiteY8" fmla="*/ 121023 h 199987"/>
              <a:gd name="connsiteX9" fmla="*/ 578224 w 5952469"/>
              <a:gd name="connsiteY9" fmla="*/ 80682 h 199987"/>
              <a:gd name="connsiteX10" fmla="*/ 658906 w 5952469"/>
              <a:gd name="connsiteY10" fmla="*/ 53788 h 199987"/>
              <a:gd name="connsiteX11" fmla="*/ 672353 w 5952469"/>
              <a:gd name="connsiteY11" fmla="*/ 161364 h 199987"/>
              <a:gd name="connsiteX12" fmla="*/ 779929 w 5952469"/>
              <a:gd name="connsiteY12" fmla="*/ 134470 h 199987"/>
              <a:gd name="connsiteX13" fmla="*/ 847165 w 5952469"/>
              <a:gd name="connsiteY13" fmla="*/ 80682 h 199987"/>
              <a:gd name="connsiteX14" fmla="*/ 941294 w 5952469"/>
              <a:gd name="connsiteY14" fmla="*/ 94129 h 199987"/>
              <a:gd name="connsiteX15" fmla="*/ 968188 w 5952469"/>
              <a:gd name="connsiteY15" fmla="*/ 134470 h 199987"/>
              <a:gd name="connsiteX16" fmla="*/ 1089212 w 5952469"/>
              <a:gd name="connsiteY16" fmla="*/ 134470 h 199987"/>
              <a:gd name="connsiteX17" fmla="*/ 1156447 w 5952469"/>
              <a:gd name="connsiteY17" fmla="*/ 67235 h 199987"/>
              <a:gd name="connsiteX18" fmla="*/ 1196788 w 5952469"/>
              <a:gd name="connsiteY18" fmla="*/ 40341 h 199987"/>
              <a:gd name="connsiteX19" fmla="*/ 1237129 w 5952469"/>
              <a:gd name="connsiteY19" fmla="*/ 67235 h 199987"/>
              <a:gd name="connsiteX20" fmla="*/ 1331259 w 5952469"/>
              <a:gd name="connsiteY20" fmla="*/ 80682 h 199987"/>
              <a:gd name="connsiteX21" fmla="*/ 1344706 w 5952469"/>
              <a:gd name="connsiteY21" fmla="*/ 174811 h 199987"/>
              <a:gd name="connsiteX22" fmla="*/ 1398494 w 5952469"/>
              <a:gd name="connsiteY22" fmla="*/ 161364 h 199987"/>
              <a:gd name="connsiteX23" fmla="*/ 1506071 w 5952469"/>
              <a:gd name="connsiteY23" fmla="*/ 80682 h 199987"/>
              <a:gd name="connsiteX24" fmla="*/ 1519518 w 5952469"/>
              <a:gd name="connsiteY24" fmla="*/ 134470 h 199987"/>
              <a:gd name="connsiteX25" fmla="*/ 1667435 w 5952469"/>
              <a:gd name="connsiteY25" fmla="*/ 121023 h 199987"/>
              <a:gd name="connsiteX26" fmla="*/ 1734671 w 5952469"/>
              <a:gd name="connsiteY26" fmla="*/ 53788 h 199987"/>
              <a:gd name="connsiteX27" fmla="*/ 1775012 w 5952469"/>
              <a:gd name="connsiteY27" fmla="*/ 26894 h 199987"/>
              <a:gd name="connsiteX28" fmla="*/ 1815353 w 5952469"/>
              <a:gd name="connsiteY28" fmla="*/ 40341 h 199987"/>
              <a:gd name="connsiteX29" fmla="*/ 1842247 w 5952469"/>
              <a:gd name="connsiteY29" fmla="*/ 80682 h 199987"/>
              <a:gd name="connsiteX30" fmla="*/ 1922929 w 5952469"/>
              <a:gd name="connsiteY30" fmla="*/ 147917 h 199987"/>
              <a:gd name="connsiteX31" fmla="*/ 2057400 w 5952469"/>
              <a:gd name="connsiteY31" fmla="*/ 134470 h 199987"/>
              <a:gd name="connsiteX32" fmla="*/ 2070847 w 5952469"/>
              <a:gd name="connsiteY32" fmla="*/ 94129 h 199987"/>
              <a:gd name="connsiteX33" fmla="*/ 2111188 w 5952469"/>
              <a:gd name="connsiteY33" fmla="*/ 80682 h 199987"/>
              <a:gd name="connsiteX34" fmla="*/ 2191871 w 5952469"/>
              <a:gd name="connsiteY34" fmla="*/ 107576 h 199987"/>
              <a:gd name="connsiteX35" fmla="*/ 2232212 w 5952469"/>
              <a:gd name="connsiteY35" fmla="*/ 121023 h 199987"/>
              <a:gd name="connsiteX36" fmla="*/ 2312894 w 5952469"/>
              <a:gd name="connsiteY36" fmla="*/ 67235 h 199987"/>
              <a:gd name="connsiteX37" fmla="*/ 2380129 w 5952469"/>
              <a:gd name="connsiteY37" fmla="*/ 0 h 199987"/>
              <a:gd name="connsiteX38" fmla="*/ 2420471 w 5952469"/>
              <a:gd name="connsiteY38" fmla="*/ 13447 h 199987"/>
              <a:gd name="connsiteX39" fmla="*/ 2501153 w 5952469"/>
              <a:gd name="connsiteY39" fmla="*/ 67235 h 199987"/>
              <a:gd name="connsiteX40" fmla="*/ 2581835 w 5952469"/>
              <a:gd name="connsiteY40" fmla="*/ 94129 h 199987"/>
              <a:gd name="connsiteX41" fmla="*/ 2622176 w 5952469"/>
              <a:gd name="connsiteY41" fmla="*/ 80682 h 199987"/>
              <a:gd name="connsiteX42" fmla="*/ 2689412 w 5952469"/>
              <a:gd name="connsiteY42" fmla="*/ 67235 h 199987"/>
              <a:gd name="connsiteX43" fmla="*/ 2716306 w 5952469"/>
              <a:gd name="connsiteY43" fmla="*/ 107576 h 199987"/>
              <a:gd name="connsiteX44" fmla="*/ 2796988 w 5952469"/>
              <a:gd name="connsiteY44" fmla="*/ 107576 h 199987"/>
              <a:gd name="connsiteX45" fmla="*/ 2837329 w 5952469"/>
              <a:gd name="connsiteY45" fmla="*/ 80682 h 199987"/>
              <a:gd name="connsiteX46" fmla="*/ 2864224 w 5952469"/>
              <a:gd name="connsiteY46" fmla="*/ 53788 h 199987"/>
              <a:gd name="connsiteX47" fmla="*/ 2944906 w 5952469"/>
              <a:gd name="connsiteY47" fmla="*/ 40341 h 199987"/>
              <a:gd name="connsiteX48" fmla="*/ 2985247 w 5952469"/>
              <a:gd name="connsiteY48" fmla="*/ 53788 h 199987"/>
              <a:gd name="connsiteX49" fmla="*/ 3065929 w 5952469"/>
              <a:gd name="connsiteY49" fmla="*/ 107576 h 199987"/>
              <a:gd name="connsiteX50" fmla="*/ 3186953 w 5952469"/>
              <a:gd name="connsiteY50" fmla="*/ 53788 h 199987"/>
              <a:gd name="connsiteX51" fmla="*/ 3173506 w 5952469"/>
              <a:gd name="connsiteY51" fmla="*/ 13447 h 199987"/>
              <a:gd name="connsiteX52" fmla="*/ 3227294 w 5952469"/>
              <a:gd name="connsiteY52" fmla="*/ 67235 h 199987"/>
              <a:gd name="connsiteX53" fmla="*/ 3334871 w 5952469"/>
              <a:gd name="connsiteY53" fmla="*/ 67235 h 199987"/>
              <a:gd name="connsiteX54" fmla="*/ 3348318 w 5952469"/>
              <a:gd name="connsiteY54" fmla="*/ 107576 h 199987"/>
              <a:gd name="connsiteX55" fmla="*/ 3536576 w 5952469"/>
              <a:gd name="connsiteY55" fmla="*/ 121023 h 199987"/>
              <a:gd name="connsiteX56" fmla="*/ 3563471 w 5952469"/>
              <a:gd name="connsiteY56" fmla="*/ 147917 h 199987"/>
              <a:gd name="connsiteX57" fmla="*/ 3630706 w 5952469"/>
              <a:gd name="connsiteY57" fmla="*/ 94129 h 199987"/>
              <a:gd name="connsiteX58" fmla="*/ 3671047 w 5952469"/>
              <a:gd name="connsiteY58" fmla="*/ 67235 h 199987"/>
              <a:gd name="connsiteX59" fmla="*/ 3697941 w 5952469"/>
              <a:gd name="connsiteY59" fmla="*/ 26894 h 199987"/>
              <a:gd name="connsiteX60" fmla="*/ 3845859 w 5952469"/>
              <a:gd name="connsiteY60" fmla="*/ 53788 h 199987"/>
              <a:gd name="connsiteX61" fmla="*/ 3926541 w 5952469"/>
              <a:gd name="connsiteY61" fmla="*/ 94129 h 199987"/>
              <a:gd name="connsiteX62" fmla="*/ 3966882 w 5952469"/>
              <a:gd name="connsiteY62" fmla="*/ 67235 h 199987"/>
              <a:gd name="connsiteX63" fmla="*/ 4034118 w 5952469"/>
              <a:gd name="connsiteY63" fmla="*/ 53788 h 199987"/>
              <a:gd name="connsiteX64" fmla="*/ 4061012 w 5952469"/>
              <a:gd name="connsiteY64" fmla="*/ 13447 h 199987"/>
              <a:gd name="connsiteX65" fmla="*/ 4101353 w 5952469"/>
              <a:gd name="connsiteY65" fmla="*/ 40341 h 199987"/>
              <a:gd name="connsiteX66" fmla="*/ 4155141 w 5952469"/>
              <a:gd name="connsiteY66" fmla="*/ 94129 h 199987"/>
              <a:gd name="connsiteX67" fmla="*/ 4208929 w 5952469"/>
              <a:gd name="connsiteY67" fmla="*/ 121023 h 199987"/>
              <a:gd name="connsiteX68" fmla="*/ 4303059 w 5952469"/>
              <a:gd name="connsiteY68" fmla="*/ 161364 h 199987"/>
              <a:gd name="connsiteX69" fmla="*/ 4343400 w 5952469"/>
              <a:gd name="connsiteY69" fmla="*/ 134470 h 199987"/>
              <a:gd name="connsiteX70" fmla="*/ 4383741 w 5952469"/>
              <a:gd name="connsiteY70" fmla="*/ 94129 h 199987"/>
              <a:gd name="connsiteX71" fmla="*/ 4464424 w 5952469"/>
              <a:gd name="connsiteY71" fmla="*/ 67235 h 199987"/>
              <a:gd name="connsiteX72" fmla="*/ 4504765 w 5952469"/>
              <a:gd name="connsiteY72" fmla="*/ 94129 h 199987"/>
              <a:gd name="connsiteX73" fmla="*/ 4531659 w 5952469"/>
              <a:gd name="connsiteY73" fmla="*/ 134470 h 199987"/>
              <a:gd name="connsiteX74" fmla="*/ 4612341 w 5952469"/>
              <a:gd name="connsiteY74" fmla="*/ 161364 h 199987"/>
              <a:gd name="connsiteX75" fmla="*/ 4706471 w 5952469"/>
              <a:gd name="connsiteY75" fmla="*/ 121023 h 199987"/>
              <a:gd name="connsiteX76" fmla="*/ 4719918 w 5952469"/>
              <a:gd name="connsiteY76" fmla="*/ 80682 h 199987"/>
              <a:gd name="connsiteX77" fmla="*/ 4760259 w 5952469"/>
              <a:gd name="connsiteY77" fmla="*/ 40341 h 199987"/>
              <a:gd name="connsiteX78" fmla="*/ 4800600 w 5952469"/>
              <a:gd name="connsiteY78" fmla="*/ 26894 h 199987"/>
              <a:gd name="connsiteX79" fmla="*/ 4840941 w 5952469"/>
              <a:gd name="connsiteY79" fmla="*/ 0 h 199987"/>
              <a:gd name="connsiteX80" fmla="*/ 4881282 w 5952469"/>
              <a:gd name="connsiteY80" fmla="*/ 13447 h 199987"/>
              <a:gd name="connsiteX81" fmla="*/ 4935071 w 5952469"/>
              <a:gd name="connsiteY81" fmla="*/ 40341 h 199987"/>
              <a:gd name="connsiteX82" fmla="*/ 5056094 w 5952469"/>
              <a:gd name="connsiteY82" fmla="*/ 67235 h 199987"/>
              <a:gd name="connsiteX83" fmla="*/ 5096435 w 5952469"/>
              <a:gd name="connsiteY83" fmla="*/ 80682 h 199987"/>
              <a:gd name="connsiteX84" fmla="*/ 5177118 w 5952469"/>
              <a:gd name="connsiteY84" fmla="*/ 40341 h 199987"/>
              <a:gd name="connsiteX85" fmla="*/ 5230906 w 5952469"/>
              <a:gd name="connsiteY85" fmla="*/ 53788 h 199987"/>
              <a:gd name="connsiteX86" fmla="*/ 5311588 w 5952469"/>
              <a:gd name="connsiteY86" fmla="*/ 94129 h 199987"/>
              <a:gd name="connsiteX87" fmla="*/ 5338482 w 5952469"/>
              <a:gd name="connsiteY87" fmla="*/ 134470 h 199987"/>
              <a:gd name="connsiteX88" fmla="*/ 5378824 w 5952469"/>
              <a:gd name="connsiteY88" fmla="*/ 121023 h 199987"/>
              <a:gd name="connsiteX89" fmla="*/ 5499847 w 5952469"/>
              <a:gd name="connsiteY89" fmla="*/ 53788 h 199987"/>
              <a:gd name="connsiteX90" fmla="*/ 5580529 w 5952469"/>
              <a:gd name="connsiteY90" fmla="*/ 80682 h 199987"/>
              <a:gd name="connsiteX91" fmla="*/ 5620871 w 5952469"/>
              <a:gd name="connsiteY91" fmla="*/ 94129 h 199987"/>
              <a:gd name="connsiteX92" fmla="*/ 5715000 w 5952469"/>
              <a:gd name="connsiteY92" fmla="*/ 67235 h 199987"/>
              <a:gd name="connsiteX93" fmla="*/ 5755341 w 5952469"/>
              <a:gd name="connsiteY93" fmla="*/ 40341 h 199987"/>
              <a:gd name="connsiteX94" fmla="*/ 5862918 w 5952469"/>
              <a:gd name="connsiteY94" fmla="*/ 53788 h 199987"/>
              <a:gd name="connsiteX95" fmla="*/ 5930153 w 5952469"/>
              <a:gd name="connsiteY95" fmla="*/ 67235 h 19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5952469" h="199987">
                <a:moveTo>
                  <a:pt x="0" y="147917"/>
                </a:moveTo>
                <a:cubicBezTo>
                  <a:pt x="8965" y="134470"/>
                  <a:pt x="13447" y="116541"/>
                  <a:pt x="26894" y="107576"/>
                </a:cubicBezTo>
                <a:cubicBezTo>
                  <a:pt x="66013" y="81497"/>
                  <a:pt x="95352" y="97797"/>
                  <a:pt x="134471" y="107576"/>
                </a:cubicBezTo>
                <a:cubicBezTo>
                  <a:pt x="138953" y="125505"/>
                  <a:pt x="129989" y="156882"/>
                  <a:pt x="147918" y="161364"/>
                </a:cubicBezTo>
                <a:cubicBezTo>
                  <a:pt x="302410" y="199987"/>
                  <a:pt x="271480" y="171636"/>
                  <a:pt x="322729" y="107576"/>
                </a:cubicBezTo>
                <a:cubicBezTo>
                  <a:pt x="330649" y="97676"/>
                  <a:pt x="340659" y="89647"/>
                  <a:pt x="349624" y="80682"/>
                </a:cubicBezTo>
                <a:cubicBezTo>
                  <a:pt x="363071" y="85164"/>
                  <a:pt x="378897" y="85274"/>
                  <a:pt x="389965" y="94129"/>
                </a:cubicBezTo>
                <a:cubicBezTo>
                  <a:pt x="402585" y="104225"/>
                  <a:pt x="400886" y="132013"/>
                  <a:pt x="416859" y="134470"/>
                </a:cubicBezTo>
                <a:cubicBezTo>
                  <a:pt x="465792" y="141998"/>
                  <a:pt x="515470" y="125505"/>
                  <a:pt x="564776" y="121023"/>
                </a:cubicBezTo>
                <a:cubicBezTo>
                  <a:pt x="569259" y="107576"/>
                  <a:pt x="566690" y="88921"/>
                  <a:pt x="578224" y="80682"/>
                </a:cubicBezTo>
                <a:cubicBezTo>
                  <a:pt x="601292" y="64205"/>
                  <a:pt x="658906" y="53788"/>
                  <a:pt x="658906" y="53788"/>
                </a:cubicBezTo>
                <a:cubicBezTo>
                  <a:pt x="663388" y="89647"/>
                  <a:pt x="648835" y="133926"/>
                  <a:pt x="672353" y="161364"/>
                </a:cubicBezTo>
                <a:cubicBezTo>
                  <a:pt x="679565" y="169778"/>
                  <a:pt x="763750" y="139863"/>
                  <a:pt x="779929" y="134470"/>
                </a:cubicBezTo>
                <a:cubicBezTo>
                  <a:pt x="793115" y="121285"/>
                  <a:pt x="828318" y="82567"/>
                  <a:pt x="847165" y="80682"/>
                </a:cubicBezTo>
                <a:cubicBezTo>
                  <a:pt x="878703" y="77528"/>
                  <a:pt x="909918" y="89647"/>
                  <a:pt x="941294" y="94129"/>
                </a:cubicBezTo>
                <a:cubicBezTo>
                  <a:pt x="950259" y="107576"/>
                  <a:pt x="955568" y="124374"/>
                  <a:pt x="968188" y="134470"/>
                </a:cubicBezTo>
                <a:cubicBezTo>
                  <a:pt x="1002433" y="161866"/>
                  <a:pt x="1056029" y="140000"/>
                  <a:pt x="1089212" y="134470"/>
                </a:cubicBezTo>
                <a:cubicBezTo>
                  <a:pt x="1196788" y="62753"/>
                  <a:pt x="1066800" y="156882"/>
                  <a:pt x="1156447" y="67235"/>
                </a:cubicBezTo>
                <a:cubicBezTo>
                  <a:pt x="1167875" y="55807"/>
                  <a:pt x="1183341" y="49306"/>
                  <a:pt x="1196788" y="40341"/>
                </a:cubicBezTo>
                <a:cubicBezTo>
                  <a:pt x="1210235" y="49306"/>
                  <a:pt x="1221649" y="62591"/>
                  <a:pt x="1237129" y="67235"/>
                </a:cubicBezTo>
                <a:cubicBezTo>
                  <a:pt x="1267488" y="76342"/>
                  <a:pt x="1308847" y="58270"/>
                  <a:pt x="1331259" y="80682"/>
                </a:cubicBezTo>
                <a:cubicBezTo>
                  <a:pt x="1353671" y="103094"/>
                  <a:pt x="1340224" y="143435"/>
                  <a:pt x="1344706" y="174811"/>
                </a:cubicBezTo>
                <a:cubicBezTo>
                  <a:pt x="1362635" y="170329"/>
                  <a:pt x="1381964" y="169629"/>
                  <a:pt x="1398494" y="161364"/>
                </a:cubicBezTo>
                <a:cubicBezTo>
                  <a:pt x="1459312" y="130955"/>
                  <a:pt x="1468249" y="118503"/>
                  <a:pt x="1506071" y="80682"/>
                </a:cubicBezTo>
                <a:cubicBezTo>
                  <a:pt x="1510553" y="98611"/>
                  <a:pt x="1501589" y="129988"/>
                  <a:pt x="1519518" y="134470"/>
                </a:cubicBezTo>
                <a:cubicBezTo>
                  <a:pt x="1567549" y="146478"/>
                  <a:pt x="1621078" y="138407"/>
                  <a:pt x="1667435" y="121023"/>
                </a:cubicBezTo>
                <a:cubicBezTo>
                  <a:pt x="1697112" y="109894"/>
                  <a:pt x="1708299" y="71369"/>
                  <a:pt x="1734671" y="53788"/>
                </a:cubicBezTo>
                <a:lnTo>
                  <a:pt x="1775012" y="26894"/>
                </a:lnTo>
                <a:cubicBezTo>
                  <a:pt x="1788459" y="31376"/>
                  <a:pt x="1804285" y="31486"/>
                  <a:pt x="1815353" y="40341"/>
                </a:cubicBezTo>
                <a:cubicBezTo>
                  <a:pt x="1827973" y="50437"/>
                  <a:pt x="1831901" y="68267"/>
                  <a:pt x="1842247" y="80682"/>
                </a:cubicBezTo>
                <a:cubicBezTo>
                  <a:pt x="1874602" y="119509"/>
                  <a:pt x="1883263" y="121473"/>
                  <a:pt x="1922929" y="147917"/>
                </a:cubicBezTo>
                <a:cubicBezTo>
                  <a:pt x="1967753" y="143435"/>
                  <a:pt x="2015065" y="149864"/>
                  <a:pt x="2057400" y="134470"/>
                </a:cubicBezTo>
                <a:cubicBezTo>
                  <a:pt x="2070721" y="129626"/>
                  <a:pt x="2060824" y="104152"/>
                  <a:pt x="2070847" y="94129"/>
                </a:cubicBezTo>
                <a:cubicBezTo>
                  <a:pt x="2080870" y="84106"/>
                  <a:pt x="2097741" y="85164"/>
                  <a:pt x="2111188" y="80682"/>
                </a:cubicBezTo>
                <a:lnTo>
                  <a:pt x="2191871" y="107576"/>
                </a:lnTo>
                <a:lnTo>
                  <a:pt x="2232212" y="121023"/>
                </a:lnTo>
                <a:cubicBezTo>
                  <a:pt x="2259106" y="103094"/>
                  <a:pt x="2294965" y="94129"/>
                  <a:pt x="2312894" y="67235"/>
                </a:cubicBezTo>
                <a:cubicBezTo>
                  <a:pt x="2348753" y="13447"/>
                  <a:pt x="2326341" y="35859"/>
                  <a:pt x="2380129" y="0"/>
                </a:cubicBezTo>
                <a:cubicBezTo>
                  <a:pt x="2393576" y="4482"/>
                  <a:pt x="2408080" y="6563"/>
                  <a:pt x="2420471" y="13447"/>
                </a:cubicBezTo>
                <a:cubicBezTo>
                  <a:pt x="2448726" y="29144"/>
                  <a:pt x="2470489" y="57014"/>
                  <a:pt x="2501153" y="67235"/>
                </a:cubicBezTo>
                <a:lnTo>
                  <a:pt x="2581835" y="94129"/>
                </a:lnTo>
                <a:cubicBezTo>
                  <a:pt x="2595282" y="89647"/>
                  <a:pt x="2611108" y="89537"/>
                  <a:pt x="2622176" y="80682"/>
                </a:cubicBezTo>
                <a:cubicBezTo>
                  <a:pt x="2675150" y="38303"/>
                  <a:pt x="2618510" y="19967"/>
                  <a:pt x="2689412" y="67235"/>
                </a:cubicBezTo>
                <a:cubicBezTo>
                  <a:pt x="2698377" y="80682"/>
                  <a:pt x="2703686" y="97480"/>
                  <a:pt x="2716306" y="107576"/>
                </a:cubicBezTo>
                <a:cubicBezTo>
                  <a:pt x="2743890" y="129643"/>
                  <a:pt x="2769404" y="121368"/>
                  <a:pt x="2796988" y="107576"/>
                </a:cubicBezTo>
                <a:cubicBezTo>
                  <a:pt x="2811443" y="100348"/>
                  <a:pt x="2824709" y="90778"/>
                  <a:pt x="2837329" y="80682"/>
                </a:cubicBezTo>
                <a:cubicBezTo>
                  <a:pt x="2847229" y="72762"/>
                  <a:pt x="2852353" y="58240"/>
                  <a:pt x="2864224" y="53788"/>
                </a:cubicBezTo>
                <a:cubicBezTo>
                  <a:pt x="2889753" y="44215"/>
                  <a:pt x="2918012" y="44823"/>
                  <a:pt x="2944906" y="40341"/>
                </a:cubicBezTo>
                <a:cubicBezTo>
                  <a:pt x="2958353" y="44823"/>
                  <a:pt x="2972856" y="46904"/>
                  <a:pt x="2985247" y="53788"/>
                </a:cubicBezTo>
                <a:cubicBezTo>
                  <a:pt x="3013502" y="69485"/>
                  <a:pt x="3065929" y="107576"/>
                  <a:pt x="3065929" y="107576"/>
                </a:cubicBezTo>
                <a:cubicBezTo>
                  <a:pt x="3161944" y="75571"/>
                  <a:pt x="3123024" y="96407"/>
                  <a:pt x="3186953" y="53788"/>
                </a:cubicBezTo>
                <a:cubicBezTo>
                  <a:pt x="3182471" y="40341"/>
                  <a:pt x="3163483" y="23470"/>
                  <a:pt x="3173506" y="13447"/>
                </a:cubicBezTo>
                <a:lnTo>
                  <a:pt x="3227294" y="67235"/>
                </a:lnTo>
                <a:cubicBezTo>
                  <a:pt x="3265837" y="54387"/>
                  <a:pt x="3291599" y="38387"/>
                  <a:pt x="3334871" y="67235"/>
                </a:cubicBezTo>
                <a:cubicBezTo>
                  <a:pt x="3346665" y="75097"/>
                  <a:pt x="3334622" y="103924"/>
                  <a:pt x="3348318" y="107576"/>
                </a:cubicBezTo>
                <a:cubicBezTo>
                  <a:pt x="3409106" y="123786"/>
                  <a:pt x="3473823" y="116541"/>
                  <a:pt x="3536576" y="121023"/>
                </a:cubicBezTo>
                <a:cubicBezTo>
                  <a:pt x="3545541" y="129988"/>
                  <a:pt x="3551039" y="145431"/>
                  <a:pt x="3563471" y="147917"/>
                </a:cubicBezTo>
                <a:cubicBezTo>
                  <a:pt x="3607102" y="156643"/>
                  <a:pt x="3609679" y="115156"/>
                  <a:pt x="3630706" y="94129"/>
                </a:cubicBezTo>
                <a:cubicBezTo>
                  <a:pt x="3642134" y="82701"/>
                  <a:pt x="3657600" y="76200"/>
                  <a:pt x="3671047" y="67235"/>
                </a:cubicBezTo>
                <a:cubicBezTo>
                  <a:pt x="3680012" y="53788"/>
                  <a:pt x="3682262" y="30814"/>
                  <a:pt x="3697941" y="26894"/>
                </a:cubicBezTo>
                <a:cubicBezTo>
                  <a:pt x="3705588" y="24982"/>
                  <a:pt x="3832010" y="51018"/>
                  <a:pt x="3845859" y="53788"/>
                </a:cubicBezTo>
                <a:cubicBezTo>
                  <a:pt x="3859908" y="63154"/>
                  <a:pt x="3904272" y="97841"/>
                  <a:pt x="3926541" y="94129"/>
                </a:cubicBezTo>
                <a:cubicBezTo>
                  <a:pt x="3942482" y="91472"/>
                  <a:pt x="3951750" y="72910"/>
                  <a:pt x="3966882" y="67235"/>
                </a:cubicBezTo>
                <a:cubicBezTo>
                  <a:pt x="3988283" y="59210"/>
                  <a:pt x="4011706" y="58270"/>
                  <a:pt x="4034118" y="53788"/>
                </a:cubicBezTo>
                <a:cubicBezTo>
                  <a:pt x="4043083" y="40341"/>
                  <a:pt x="4045165" y="16616"/>
                  <a:pt x="4061012" y="13447"/>
                </a:cubicBezTo>
                <a:cubicBezTo>
                  <a:pt x="4076859" y="10278"/>
                  <a:pt x="4089082" y="29823"/>
                  <a:pt x="4101353" y="40341"/>
                </a:cubicBezTo>
                <a:cubicBezTo>
                  <a:pt x="4120605" y="56842"/>
                  <a:pt x="4134856" y="78915"/>
                  <a:pt x="4155141" y="94129"/>
                </a:cubicBezTo>
                <a:cubicBezTo>
                  <a:pt x="4171177" y="106156"/>
                  <a:pt x="4191524" y="111078"/>
                  <a:pt x="4208929" y="121023"/>
                </a:cubicBezTo>
                <a:cubicBezTo>
                  <a:pt x="4281156" y="162295"/>
                  <a:pt x="4214715" y="139278"/>
                  <a:pt x="4303059" y="161364"/>
                </a:cubicBezTo>
                <a:cubicBezTo>
                  <a:pt x="4316506" y="152399"/>
                  <a:pt x="4330985" y="144816"/>
                  <a:pt x="4343400" y="134470"/>
                </a:cubicBezTo>
                <a:cubicBezTo>
                  <a:pt x="4358009" y="122296"/>
                  <a:pt x="4367117" y="103364"/>
                  <a:pt x="4383741" y="94129"/>
                </a:cubicBezTo>
                <a:cubicBezTo>
                  <a:pt x="4408523" y="80362"/>
                  <a:pt x="4464424" y="67235"/>
                  <a:pt x="4464424" y="67235"/>
                </a:cubicBezTo>
                <a:cubicBezTo>
                  <a:pt x="4477871" y="76200"/>
                  <a:pt x="4493337" y="82701"/>
                  <a:pt x="4504765" y="94129"/>
                </a:cubicBezTo>
                <a:cubicBezTo>
                  <a:pt x="4516193" y="105557"/>
                  <a:pt x="4517954" y="125905"/>
                  <a:pt x="4531659" y="134470"/>
                </a:cubicBezTo>
                <a:cubicBezTo>
                  <a:pt x="4555699" y="149495"/>
                  <a:pt x="4612341" y="161364"/>
                  <a:pt x="4612341" y="161364"/>
                </a:cubicBezTo>
                <a:cubicBezTo>
                  <a:pt x="4636450" y="153328"/>
                  <a:pt x="4689855" y="137639"/>
                  <a:pt x="4706471" y="121023"/>
                </a:cubicBezTo>
                <a:cubicBezTo>
                  <a:pt x="4716494" y="111000"/>
                  <a:pt x="4712055" y="92476"/>
                  <a:pt x="4719918" y="80682"/>
                </a:cubicBezTo>
                <a:cubicBezTo>
                  <a:pt x="4730467" y="64859"/>
                  <a:pt x="4744436" y="50890"/>
                  <a:pt x="4760259" y="40341"/>
                </a:cubicBezTo>
                <a:cubicBezTo>
                  <a:pt x="4772053" y="32478"/>
                  <a:pt x="4787922" y="33233"/>
                  <a:pt x="4800600" y="26894"/>
                </a:cubicBezTo>
                <a:cubicBezTo>
                  <a:pt x="4815055" y="19666"/>
                  <a:pt x="4827494" y="8965"/>
                  <a:pt x="4840941" y="0"/>
                </a:cubicBezTo>
                <a:cubicBezTo>
                  <a:pt x="4854388" y="4482"/>
                  <a:pt x="4868254" y="7863"/>
                  <a:pt x="4881282" y="13447"/>
                </a:cubicBezTo>
                <a:cubicBezTo>
                  <a:pt x="4899707" y="21343"/>
                  <a:pt x="4916301" y="33302"/>
                  <a:pt x="4935071" y="40341"/>
                </a:cubicBezTo>
                <a:cubicBezTo>
                  <a:pt x="4962680" y="50694"/>
                  <a:pt x="5030534" y="60845"/>
                  <a:pt x="5056094" y="67235"/>
                </a:cubicBezTo>
                <a:cubicBezTo>
                  <a:pt x="5069845" y="70673"/>
                  <a:pt x="5082988" y="76200"/>
                  <a:pt x="5096435" y="80682"/>
                </a:cubicBezTo>
                <a:cubicBezTo>
                  <a:pt x="5116833" y="67084"/>
                  <a:pt x="5149280" y="40341"/>
                  <a:pt x="5177118" y="40341"/>
                </a:cubicBezTo>
                <a:cubicBezTo>
                  <a:pt x="5195599" y="40341"/>
                  <a:pt x="5213136" y="48711"/>
                  <a:pt x="5230906" y="53788"/>
                </a:cubicBezTo>
                <a:cubicBezTo>
                  <a:pt x="5279620" y="67706"/>
                  <a:pt x="5267388" y="64662"/>
                  <a:pt x="5311588" y="94129"/>
                </a:cubicBezTo>
                <a:cubicBezTo>
                  <a:pt x="5320553" y="107576"/>
                  <a:pt x="5323477" y="128468"/>
                  <a:pt x="5338482" y="134470"/>
                </a:cubicBezTo>
                <a:cubicBezTo>
                  <a:pt x="5351643" y="139734"/>
                  <a:pt x="5366433" y="127907"/>
                  <a:pt x="5378824" y="121023"/>
                </a:cubicBezTo>
                <a:cubicBezTo>
                  <a:pt x="5517541" y="43959"/>
                  <a:pt x="5408564" y="84216"/>
                  <a:pt x="5499847" y="53788"/>
                </a:cubicBezTo>
                <a:lnTo>
                  <a:pt x="5580529" y="80682"/>
                </a:lnTo>
                <a:lnTo>
                  <a:pt x="5620871" y="94129"/>
                </a:lnTo>
                <a:cubicBezTo>
                  <a:pt x="5638105" y="89821"/>
                  <a:pt x="5695709" y="76881"/>
                  <a:pt x="5715000" y="67235"/>
                </a:cubicBezTo>
                <a:cubicBezTo>
                  <a:pt x="5729455" y="60007"/>
                  <a:pt x="5741894" y="49306"/>
                  <a:pt x="5755341" y="40341"/>
                </a:cubicBezTo>
                <a:cubicBezTo>
                  <a:pt x="5791200" y="44823"/>
                  <a:pt x="5827363" y="47323"/>
                  <a:pt x="5862918" y="53788"/>
                </a:cubicBezTo>
                <a:cubicBezTo>
                  <a:pt x="5952469" y="70070"/>
                  <a:pt x="5863340" y="67235"/>
                  <a:pt x="5930153" y="67235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57158" y="1857364"/>
            <a:ext cx="7786742" cy="214314"/>
          </a:xfrm>
          <a:custGeom>
            <a:avLst/>
            <a:gdLst>
              <a:gd name="connsiteX0" fmla="*/ 0 w 7328647"/>
              <a:gd name="connsiteY0" fmla="*/ 174812 h 220749"/>
              <a:gd name="connsiteX1" fmla="*/ 107576 w 7328647"/>
              <a:gd name="connsiteY1" fmla="*/ 188259 h 220749"/>
              <a:gd name="connsiteX2" fmla="*/ 147917 w 7328647"/>
              <a:gd name="connsiteY2" fmla="*/ 215153 h 220749"/>
              <a:gd name="connsiteX3" fmla="*/ 228600 w 7328647"/>
              <a:gd name="connsiteY3" fmla="*/ 188259 h 220749"/>
              <a:gd name="connsiteX4" fmla="*/ 309282 w 7328647"/>
              <a:gd name="connsiteY4" fmla="*/ 134471 h 220749"/>
              <a:gd name="connsiteX5" fmla="*/ 363070 w 7328647"/>
              <a:gd name="connsiteY5" fmla="*/ 147918 h 220749"/>
              <a:gd name="connsiteX6" fmla="*/ 403411 w 7328647"/>
              <a:gd name="connsiteY6" fmla="*/ 161365 h 220749"/>
              <a:gd name="connsiteX7" fmla="*/ 524435 w 7328647"/>
              <a:gd name="connsiteY7" fmla="*/ 107577 h 220749"/>
              <a:gd name="connsiteX8" fmla="*/ 605117 w 7328647"/>
              <a:gd name="connsiteY8" fmla="*/ 80683 h 220749"/>
              <a:gd name="connsiteX9" fmla="*/ 645458 w 7328647"/>
              <a:gd name="connsiteY9" fmla="*/ 107577 h 220749"/>
              <a:gd name="connsiteX10" fmla="*/ 672353 w 7328647"/>
              <a:gd name="connsiteY10" fmla="*/ 134471 h 220749"/>
              <a:gd name="connsiteX11" fmla="*/ 712694 w 7328647"/>
              <a:gd name="connsiteY11" fmla="*/ 147918 h 220749"/>
              <a:gd name="connsiteX12" fmla="*/ 806823 w 7328647"/>
              <a:gd name="connsiteY12" fmla="*/ 134471 h 220749"/>
              <a:gd name="connsiteX13" fmla="*/ 887505 w 7328647"/>
              <a:gd name="connsiteY13" fmla="*/ 80683 h 220749"/>
              <a:gd name="connsiteX14" fmla="*/ 927847 w 7328647"/>
              <a:gd name="connsiteY14" fmla="*/ 94130 h 220749"/>
              <a:gd name="connsiteX15" fmla="*/ 968188 w 7328647"/>
              <a:gd name="connsiteY15" fmla="*/ 121024 h 220749"/>
              <a:gd name="connsiteX16" fmla="*/ 1344705 w 7328647"/>
              <a:gd name="connsiteY16" fmla="*/ 107577 h 220749"/>
              <a:gd name="connsiteX17" fmla="*/ 1385047 w 7328647"/>
              <a:gd name="connsiteY17" fmla="*/ 121024 h 220749"/>
              <a:gd name="connsiteX18" fmla="*/ 1411941 w 7328647"/>
              <a:gd name="connsiteY18" fmla="*/ 201706 h 220749"/>
              <a:gd name="connsiteX19" fmla="*/ 1506070 w 7328647"/>
              <a:gd name="connsiteY19" fmla="*/ 147918 h 220749"/>
              <a:gd name="connsiteX20" fmla="*/ 1653988 w 7328647"/>
              <a:gd name="connsiteY20" fmla="*/ 107577 h 220749"/>
              <a:gd name="connsiteX21" fmla="*/ 1775011 w 7328647"/>
              <a:gd name="connsiteY21" fmla="*/ 161365 h 220749"/>
              <a:gd name="connsiteX22" fmla="*/ 1815353 w 7328647"/>
              <a:gd name="connsiteY22" fmla="*/ 134471 h 220749"/>
              <a:gd name="connsiteX23" fmla="*/ 1869141 w 7328647"/>
              <a:gd name="connsiteY23" fmla="*/ 67236 h 220749"/>
              <a:gd name="connsiteX24" fmla="*/ 1909482 w 7328647"/>
              <a:gd name="connsiteY24" fmla="*/ 94130 h 220749"/>
              <a:gd name="connsiteX25" fmla="*/ 1949823 w 7328647"/>
              <a:gd name="connsiteY25" fmla="*/ 107577 h 220749"/>
              <a:gd name="connsiteX26" fmla="*/ 2286000 w 7328647"/>
              <a:gd name="connsiteY26" fmla="*/ 121024 h 220749"/>
              <a:gd name="connsiteX27" fmla="*/ 2326341 w 7328647"/>
              <a:gd name="connsiteY27" fmla="*/ 147918 h 220749"/>
              <a:gd name="connsiteX28" fmla="*/ 2407023 w 7328647"/>
              <a:gd name="connsiteY28" fmla="*/ 174812 h 220749"/>
              <a:gd name="connsiteX29" fmla="*/ 2487705 w 7328647"/>
              <a:gd name="connsiteY29" fmla="*/ 134471 h 220749"/>
              <a:gd name="connsiteX30" fmla="*/ 2554941 w 7328647"/>
              <a:gd name="connsiteY30" fmla="*/ 80683 h 220749"/>
              <a:gd name="connsiteX31" fmla="*/ 2608729 w 7328647"/>
              <a:gd name="connsiteY31" fmla="*/ 67236 h 220749"/>
              <a:gd name="connsiteX32" fmla="*/ 2675964 w 7328647"/>
              <a:gd name="connsiteY32" fmla="*/ 134471 h 220749"/>
              <a:gd name="connsiteX33" fmla="*/ 2756647 w 7328647"/>
              <a:gd name="connsiteY33" fmla="*/ 161365 h 220749"/>
              <a:gd name="connsiteX34" fmla="*/ 2837329 w 7328647"/>
              <a:gd name="connsiteY34" fmla="*/ 107577 h 220749"/>
              <a:gd name="connsiteX35" fmla="*/ 2877670 w 7328647"/>
              <a:gd name="connsiteY35" fmla="*/ 94130 h 220749"/>
              <a:gd name="connsiteX36" fmla="*/ 2958353 w 7328647"/>
              <a:gd name="connsiteY36" fmla="*/ 53789 h 220749"/>
              <a:gd name="connsiteX37" fmla="*/ 3092823 w 7328647"/>
              <a:gd name="connsiteY37" fmla="*/ 94130 h 220749"/>
              <a:gd name="connsiteX38" fmla="*/ 3133164 w 7328647"/>
              <a:gd name="connsiteY38" fmla="*/ 107577 h 220749"/>
              <a:gd name="connsiteX39" fmla="*/ 3307976 w 7328647"/>
              <a:gd name="connsiteY39" fmla="*/ 107577 h 220749"/>
              <a:gd name="connsiteX40" fmla="*/ 3348317 w 7328647"/>
              <a:gd name="connsiteY40" fmla="*/ 134471 h 220749"/>
              <a:gd name="connsiteX41" fmla="*/ 3388658 w 7328647"/>
              <a:gd name="connsiteY41" fmla="*/ 147918 h 220749"/>
              <a:gd name="connsiteX42" fmla="*/ 3442447 w 7328647"/>
              <a:gd name="connsiteY42" fmla="*/ 134471 h 220749"/>
              <a:gd name="connsiteX43" fmla="*/ 3523129 w 7328647"/>
              <a:gd name="connsiteY43" fmla="*/ 80683 h 220749"/>
              <a:gd name="connsiteX44" fmla="*/ 3603811 w 7328647"/>
              <a:gd name="connsiteY44" fmla="*/ 94130 h 220749"/>
              <a:gd name="connsiteX45" fmla="*/ 3644153 w 7328647"/>
              <a:gd name="connsiteY45" fmla="*/ 121024 h 220749"/>
              <a:gd name="connsiteX46" fmla="*/ 3724835 w 7328647"/>
              <a:gd name="connsiteY46" fmla="*/ 161365 h 220749"/>
              <a:gd name="connsiteX47" fmla="*/ 3778623 w 7328647"/>
              <a:gd name="connsiteY47" fmla="*/ 147918 h 220749"/>
              <a:gd name="connsiteX48" fmla="*/ 3818964 w 7328647"/>
              <a:gd name="connsiteY48" fmla="*/ 121024 h 220749"/>
              <a:gd name="connsiteX49" fmla="*/ 3859305 w 7328647"/>
              <a:gd name="connsiteY49" fmla="*/ 107577 h 220749"/>
              <a:gd name="connsiteX50" fmla="*/ 3980329 w 7328647"/>
              <a:gd name="connsiteY50" fmla="*/ 134471 h 220749"/>
              <a:gd name="connsiteX51" fmla="*/ 4061011 w 7328647"/>
              <a:gd name="connsiteY51" fmla="*/ 161365 h 220749"/>
              <a:gd name="connsiteX52" fmla="*/ 4114800 w 7328647"/>
              <a:gd name="connsiteY52" fmla="*/ 107577 h 220749"/>
              <a:gd name="connsiteX53" fmla="*/ 4208929 w 7328647"/>
              <a:gd name="connsiteY53" fmla="*/ 40342 h 220749"/>
              <a:gd name="connsiteX54" fmla="*/ 4235823 w 7328647"/>
              <a:gd name="connsiteY54" fmla="*/ 13447 h 220749"/>
              <a:gd name="connsiteX55" fmla="*/ 4316505 w 7328647"/>
              <a:gd name="connsiteY55" fmla="*/ 53789 h 220749"/>
              <a:gd name="connsiteX56" fmla="*/ 4356847 w 7328647"/>
              <a:gd name="connsiteY56" fmla="*/ 94130 h 220749"/>
              <a:gd name="connsiteX57" fmla="*/ 4450976 w 7328647"/>
              <a:gd name="connsiteY57" fmla="*/ 134471 h 220749"/>
              <a:gd name="connsiteX58" fmla="*/ 4639235 w 7328647"/>
              <a:gd name="connsiteY58" fmla="*/ 147918 h 220749"/>
              <a:gd name="connsiteX59" fmla="*/ 4706470 w 7328647"/>
              <a:gd name="connsiteY59" fmla="*/ 161365 h 220749"/>
              <a:gd name="connsiteX60" fmla="*/ 4746811 w 7328647"/>
              <a:gd name="connsiteY60" fmla="*/ 174812 h 220749"/>
              <a:gd name="connsiteX61" fmla="*/ 4787153 w 7328647"/>
              <a:gd name="connsiteY61" fmla="*/ 161365 h 220749"/>
              <a:gd name="connsiteX62" fmla="*/ 4800600 w 7328647"/>
              <a:gd name="connsiteY62" fmla="*/ 121024 h 220749"/>
              <a:gd name="connsiteX63" fmla="*/ 4814047 w 7328647"/>
              <a:gd name="connsiteY63" fmla="*/ 67236 h 220749"/>
              <a:gd name="connsiteX64" fmla="*/ 4854388 w 7328647"/>
              <a:gd name="connsiteY64" fmla="*/ 53789 h 220749"/>
              <a:gd name="connsiteX65" fmla="*/ 4881282 w 7328647"/>
              <a:gd name="connsiteY65" fmla="*/ 94130 h 220749"/>
              <a:gd name="connsiteX66" fmla="*/ 4961964 w 7328647"/>
              <a:gd name="connsiteY66" fmla="*/ 134471 h 220749"/>
              <a:gd name="connsiteX67" fmla="*/ 4988858 w 7328647"/>
              <a:gd name="connsiteY67" fmla="*/ 94130 h 220749"/>
              <a:gd name="connsiteX68" fmla="*/ 5056094 w 7328647"/>
              <a:gd name="connsiteY68" fmla="*/ 40342 h 220749"/>
              <a:gd name="connsiteX69" fmla="*/ 5150223 w 7328647"/>
              <a:gd name="connsiteY69" fmla="*/ 53789 h 220749"/>
              <a:gd name="connsiteX70" fmla="*/ 5190564 w 7328647"/>
              <a:gd name="connsiteY70" fmla="*/ 67236 h 220749"/>
              <a:gd name="connsiteX71" fmla="*/ 5311588 w 7328647"/>
              <a:gd name="connsiteY71" fmla="*/ 80683 h 220749"/>
              <a:gd name="connsiteX72" fmla="*/ 5392270 w 7328647"/>
              <a:gd name="connsiteY72" fmla="*/ 121024 h 220749"/>
              <a:gd name="connsiteX73" fmla="*/ 5432611 w 7328647"/>
              <a:gd name="connsiteY73" fmla="*/ 134471 h 220749"/>
              <a:gd name="connsiteX74" fmla="*/ 5486400 w 7328647"/>
              <a:gd name="connsiteY74" fmla="*/ 121024 h 220749"/>
              <a:gd name="connsiteX75" fmla="*/ 5499847 w 7328647"/>
              <a:gd name="connsiteY75" fmla="*/ 80683 h 220749"/>
              <a:gd name="connsiteX76" fmla="*/ 5540188 w 7328647"/>
              <a:gd name="connsiteY76" fmla="*/ 53789 h 220749"/>
              <a:gd name="connsiteX77" fmla="*/ 5634317 w 7328647"/>
              <a:gd name="connsiteY77" fmla="*/ 107577 h 220749"/>
              <a:gd name="connsiteX78" fmla="*/ 5701553 w 7328647"/>
              <a:gd name="connsiteY78" fmla="*/ 121024 h 220749"/>
              <a:gd name="connsiteX79" fmla="*/ 5741894 w 7328647"/>
              <a:gd name="connsiteY79" fmla="*/ 147918 h 220749"/>
              <a:gd name="connsiteX80" fmla="*/ 5782235 w 7328647"/>
              <a:gd name="connsiteY80" fmla="*/ 161365 h 220749"/>
              <a:gd name="connsiteX81" fmla="*/ 6118411 w 7328647"/>
              <a:gd name="connsiteY81" fmla="*/ 147918 h 220749"/>
              <a:gd name="connsiteX82" fmla="*/ 6104964 w 7328647"/>
              <a:gd name="connsiteY82" fmla="*/ 80683 h 220749"/>
              <a:gd name="connsiteX83" fmla="*/ 6158753 w 7328647"/>
              <a:gd name="connsiteY83" fmla="*/ 94130 h 220749"/>
              <a:gd name="connsiteX84" fmla="*/ 6252882 w 7328647"/>
              <a:gd name="connsiteY84" fmla="*/ 107577 h 220749"/>
              <a:gd name="connsiteX85" fmla="*/ 6427694 w 7328647"/>
              <a:gd name="connsiteY85" fmla="*/ 107577 h 220749"/>
              <a:gd name="connsiteX86" fmla="*/ 6468035 w 7328647"/>
              <a:gd name="connsiteY86" fmla="*/ 80683 h 220749"/>
              <a:gd name="connsiteX87" fmla="*/ 6575611 w 7328647"/>
              <a:gd name="connsiteY87" fmla="*/ 94130 h 220749"/>
              <a:gd name="connsiteX88" fmla="*/ 6615953 w 7328647"/>
              <a:gd name="connsiteY88" fmla="*/ 107577 h 220749"/>
              <a:gd name="connsiteX89" fmla="*/ 6696635 w 7328647"/>
              <a:gd name="connsiteY89" fmla="*/ 121024 h 220749"/>
              <a:gd name="connsiteX90" fmla="*/ 6763870 w 7328647"/>
              <a:gd name="connsiteY90" fmla="*/ 107577 h 220749"/>
              <a:gd name="connsiteX91" fmla="*/ 6790764 w 7328647"/>
              <a:gd name="connsiteY91" fmla="*/ 26895 h 220749"/>
              <a:gd name="connsiteX92" fmla="*/ 6817658 w 7328647"/>
              <a:gd name="connsiteY92" fmla="*/ 0 h 220749"/>
              <a:gd name="connsiteX93" fmla="*/ 7126941 w 7328647"/>
              <a:gd name="connsiteY93" fmla="*/ 40342 h 220749"/>
              <a:gd name="connsiteX94" fmla="*/ 7207623 w 7328647"/>
              <a:gd name="connsiteY94" fmla="*/ 94130 h 220749"/>
              <a:gd name="connsiteX95" fmla="*/ 7247964 w 7328647"/>
              <a:gd name="connsiteY95" fmla="*/ 107577 h 220749"/>
              <a:gd name="connsiteX96" fmla="*/ 7288305 w 7328647"/>
              <a:gd name="connsiteY96" fmla="*/ 80683 h 220749"/>
              <a:gd name="connsiteX97" fmla="*/ 7315200 w 7328647"/>
              <a:gd name="connsiteY97" fmla="*/ 53789 h 220749"/>
              <a:gd name="connsiteX98" fmla="*/ 7328647 w 7328647"/>
              <a:gd name="connsiteY98" fmla="*/ 80683 h 22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328647" h="220749">
                <a:moveTo>
                  <a:pt x="0" y="174812"/>
                </a:moveTo>
                <a:cubicBezTo>
                  <a:pt x="124048" y="133463"/>
                  <a:pt x="48975" y="129658"/>
                  <a:pt x="107576" y="188259"/>
                </a:cubicBezTo>
                <a:cubicBezTo>
                  <a:pt x="119004" y="199687"/>
                  <a:pt x="134470" y="206188"/>
                  <a:pt x="147917" y="215153"/>
                </a:cubicBezTo>
                <a:cubicBezTo>
                  <a:pt x="174811" y="206188"/>
                  <a:pt x="205012" y="203984"/>
                  <a:pt x="228600" y="188259"/>
                </a:cubicBezTo>
                <a:lnTo>
                  <a:pt x="309282" y="134471"/>
                </a:lnTo>
                <a:cubicBezTo>
                  <a:pt x="327211" y="138953"/>
                  <a:pt x="345300" y="142841"/>
                  <a:pt x="363070" y="147918"/>
                </a:cubicBezTo>
                <a:cubicBezTo>
                  <a:pt x="376699" y="151812"/>
                  <a:pt x="389323" y="162930"/>
                  <a:pt x="403411" y="161365"/>
                </a:cubicBezTo>
                <a:cubicBezTo>
                  <a:pt x="510177" y="149502"/>
                  <a:pt x="454377" y="138714"/>
                  <a:pt x="524435" y="107577"/>
                </a:cubicBezTo>
                <a:cubicBezTo>
                  <a:pt x="550340" y="96063"/>
                  <a:pt x="605117" y="80683"/>
                  <a:pt x="605117" y="80683"/>
                </a:cubicBezTo>
                <a:cubicBezTo>
                  <a:pt x="618564" y="89648"/>
                  <a:pt x="632838" y="97481"/>
                  <a:pt x="645458" y="107577"/>
                </a:cubicBezTo>
                <a:cubicBezTo>
                  <a:pt x="655358" y="115497"/>
                  <a:pt x="661481" y="127948"/>
                  <a:pt x="672353" y="134471"/>
                </a:cubicBezTo>
                <a:cubicBezTo>
                  <a:pt x="684507" y="141764"/>
                  <a:pt x="699247" y="143436"/>
                  <a:pt x="712694" y="147918"/>
                </a:cubicBezTo>
                <a:cubicBezTo>
                  <a:pt x="744070" y="143436"/>
                  <a:pt x="777241" y="145849"/>
                  <a:pt x="806823" y="134471"/>
                </a:cubicBezTo>
                <a:cubicBezTo>
                  <a:pt x="836991" y="122868"/>
                  <a:pt x="887505" y="80683"/>
                  <a:pt x="887505" y="80683"/>
                </a:cubicBezTo>
                <a:cubicBezTo>
                  <a:pt x="900952" y="85165"/>
                  <a:pt x="915169" y="87791"/>
                  <a:pt x="927847" y="94130"/>
                </a:cubicBezTo>
                <a:cubicBezTo>
                  <a:pt x="942302" y="101357"/>
                  <a:pt x="952035" y="120503"/>
                  <a:pt x="968188" y="121024"/>
                </a:cubicBezTo>
                <a:lnTo>
                  <a:pt x="1344705" y="107577"/>
                </a:lnTo>
                <a:cubicBezTo>
                  <a:pt x="1358152" y="112059"/>
                  <a:pt x="1376808" y="109490"/>
                  <a:pt x="1385047" y="121024"/>
                </a:cubicBezTo>
                <a:cubicBezTo>
                  <a:pt x="1401525" y="144092"/>
                  <a:pt x="1411941" y="201706"/>
                  <a:pt x="1411941" y="201706"/>
                </a:cubicBezTo>
                <a:cubicBezTo>
                  <a:pt x="1559677" y="164772"/>
                  <a:pt x="1374973" y="220749"/>
                  <a:pt x="1506070" y="147918"/>
                </a:cubicBezTo>
                <a:cubicBezTo>
                  <a:pt x="1544456" y="126592"/>
                  <a:pt x="1610536" y="116267"/>
                  <a:pt x="1653988" y="107577"/>
                </a:cubicBezTo>
                <a:cubicBezTo>
                  <a:pt x="1750002" y="139582"/>
                  <a:pt x="1711082" y="118746"/>
                  <a:pt x="1775011" y="161365"/>
                </a:cubicBezTo>
                <a:cubicBezTo>
                  <a:pt x="1788458" y="152400"/>
                  <a:pt x="1805257" y="147091"/>
                  <a:pt x="1815353" y="134471"/>
                </a:cubicBezTo>
                <a:cubicBezTo>
                  <a:pt x="1889587" y="41681"/>
                  <a:pt x="1753526" y="144313"/>
                  <a:pt x="1869141" y="67236"/>
                </a:cubicBezTo>
                <a:cubicBezTo>
                  <a:pt x="1882588" y="76201"/>
                  <a:pt x="1895027" y="86902"/>
                  <a:pt x="1909482" y="94130"/>
                </a:cubicBezTo>
                <a:cubicBezTo>
                  <a:pt x="1922160" y="100469"/>
                  <a:pt x="1935685" y="106567"/>
                  <a:pt x="1949823" y="107577"/>
                </a:cubicBezTo>
                <a:cubicBezTo>
                  <a:pt x="2061687" y="115567"/>
                  <a:pt x="2173941" y="116542"/>
                  <a:pt x="2286000" y="121024"/>
                </a:cubicBezTo>
                <a:cubicBezTo>
                  <a:pt x="2299447" y="129989"/>
                  <a:pt x="2311573" y="141354"/>
                  <a:pt x="2326341" y="147918"/>
                </a:cubicBezTo>
                <a:cubicBezTo>
                  <a:pt x="2352246" y="159432"/>
                  <a:pt x="2407023" y="174812"/>
                  <a:pt x="2407023" y="174812"/>
                </a:cubicBezTo>
                <a:cubicBezTo>
                  <a:pt x="2449632" y="160609"/>
                  <a:pt x="2450465" y="164263"/>
                  <a:pt x="2487705" y="134471"/>
                </a:cubicBezTo>
                <a:cubicBezTo>
                  <a:pt x="2521070" y="107780"/>
                  <a:pt x="2510372" y="99784"/>
                  <a:pt x="2554941" y="80683"/>
                </a:cubicBezTo>
                <a:cubicBezTo>
                  <a:pt x="2571928" y="73403"/>
                  <a:pt x="2590800" y="71718"/>
                  <a:pt x="2608729" y="67236"/>
                </a:cubicBezTo>
                <a:cubicBezTo>
                  <a:pt x="2633264" y="104038"/>
                  <a:pt x="2633500" y="115598"/>
                  <a:pt x="2675964" y="134471"/>
                </a:cubicBezTo>
                <a:cubicBezTo>
                  <a:pt x="2701870" y="145985"/>
                  <a:pt x="2756647" y="161365"/>
                  <a:pt x="2756647" y="161365"/>
                </a:cubicBezTo>
                <a:cubicBezTo>
                  <a:pt x="2852568" y="129391"/>
                  <a:pt x="2736601" y="174729"/>
                  <a:pt x="2837329" y="107577"/>
                </a:cubicBezTo>
                <a:cubicBezTo>
                  <a:pt x="2849123" y="99714"/>
                  <a:pt x="2864992" y="100469"/>
                  <a:pt x="2877670" y="94130"/>
                </a:cubicBezTo>
                <a:cubicBezTo>
                  <a:pt x="2981938" y="41996"/>
                  <a:pt x="2856955" y="87588"/>
                  <a:pt x="2958353" y="53789"/>
                </a:cubicBezTo>
                <a:cubicBezTo>
                  <a:pt x="3039643" y="74112"/>
                  <a:pt x="2994608" y="61392"/>
                  <a:pt x="3092823" y="94130"/>
                </a:cubicBezTo>
                <a:lnTo>
                  <a:pt x="3133164" y="107577"/>
                </a:lnTo>
                <a:cubicBezTo>
                  <a:pt x="3205403" y="83497"/>
                  <a:pt x="3193843" y="81239"/>
                  <a:pt x="3307976" y="107577"/>
                </a:cubicBezTo>
                <a:cubicBezTo>
                  <a:pt x="3323723" y="111211"/>
                  <a:pt x="3333862" y="127243"/>
                  <a:pt x="3348317" y="134471"/>
                </a:cubicBezTo>
                <a:cubicBezTo>
                  <a:pt x="3360995" y="140810"/>
                  <a:pt x="3375211" y="143436"/>
                  <a:pt x="3388658" y="147918"/>
                </a:cubicBezTo>
                <a:cubicBezTo>
                  <a:pt x="3406588" y="143436"/>
                  <a:pt x="3425917" y="142736"/>
                  <a:pt x="3442447" y="134471"/>
                </a:cubicBezTo>
                <a:cubicBezTo>
                  <a:pt x="3471357" y="120016"/>
                  <a:pt x="3523129" y="80683"/>
                  <a:pt x="3523129" y="80683"/>
                </a:cubicBezTo>
                <a:cubicBezTo>
                  <a:pt x="3550023" y="85165"/>
                  <a:pt x="3577945" y="85508"/>
                  <a:pt x="3603811" y="94130"/>
                </a:cubicBezTo>
                <a:cubicBezTo>
                  <a:pt x="3619143" y="99241"/>
                  <a:pt x="3629698" y="113796"/>
                  <a:pt x="3644153" y="121024"/>
                </a:cubicBezTo>
                <a:cubicBezTo>
                  <a:pt x="3755495" y="176694"/>
                  <a:pt x="3609228" y="84294"/>
                  <a:pt x="3724835" y="161365"/>
                </a:cubicBezTo>
                <a:cubicBezTo>
                  <a:pt x="3742764" y="156883"/>
                  <a:pt x="3761636" y="155198"/>
                  <a:pt x="3778623" y="147918"/>
                </a:cubicBezTo>
                <a:cubicBezTo>
                  <a:pt x="3793478" y="141552"/>
                  <a:pt x="3804509" y="128252"/>
                  <a:pt x="3818964" y="121024"/>
                </a:cubicBezTo>
                <a:cubicBezTo>
                  <a:pt x="3831642" y="114685"/>
                  <a:pt x="3845858" y="112059"/>
                  <a:pt x="3859305" y="107577"/>
                </a:cubicBezTo>
                <a:cubicBezTo>
                  <a:pt x="3897693" y="115255"/>
                  <a:pt x="3942347" y="123076"/>
                  <a:pt x="3980329" y="134471"/>
                </a:cubicBezTo>
                <a:cubicBezTo>
                  <a:pt x="4007482" y="142617"/>
                  <a:pt x="4061011" y="161365"/>
                  <a:pt x="4061011" y="161365"/>
                </a:cubicBezTo>
                <a:cubicBezTo>
                  <a:pt x="4137853" y="135752"/>
                  <a:pt x="4073819" y="169049"/>
                  <a:pt x="4114800" y="107577"/>
                </a:cubicBezTo>
                <a:cubicBezTo>
                  <a:pt x="4142058" y="66690"/>
                  <a:pt x="4166864" y="61375"/>
                  <a:pt x="4208929" y="40342"/>
                </a:cubicBezTo>
                <a:cubicBezTo>
                  <a:pt x="4217894" y="31377"/>
                  <a:pt x="4223391" y="15933"/>
                  <a:pt x="4235823" y="13447"/>
                </a:cubicBezTo>
                <a:cubicBezTo>
                  <a:pt x="4255385" y="9535"/>
                  <a:pt x="4305542" y="44654"/>
                  <a:pt x="4316505" y="53789"/>
                </a:cubicBezTo>
                <a:cubicBezTo>
                  <a:pt x="4331114" y="65963"/>
                  <a:pt x="4342238" y="81956"/>
                  <a:pt x="4356847" y="94130"/>
                </a:cubicBezTo>
                <a:cubicBezTo>
                  <a:pt x="4388026" y="120112"/>
                  <a:pt x="4409572" y="129871"/>
                  <a:pt x="4450976" y="134471"/>
                </a:cubicBezTo>
                <a:cubicBezTo>
                  <a:pt x="4513504" y="141419"/>
                  <a:pt x="4576482" y="143436"/>
                  <a:pt x="4639235" y="147918"/>
                </a:cubicBezTo>
                <a:cubicBezTo>
                  <a:pt x="4661647" y="152400"/>
                  <a:pt x="4684297" y="155822"/>
                  <a:pt x="4706470" y="161365"/>
                </a:cubicBezTo>
                <a:cubicBezTo>
                  <a:pt x="4720221" y="164803"/>
                  <a:pt x="4732637" y="174812"/>
                  <a:pt x="4746811" y="174812"/>
                </a:cubicBezTo>
                <a:cubicBezTo>
                  <a:pt x="4760986" y="174812"/>
                  <a:pt x="4773706" y="165847"/>
                  <a:pt x="4787153" y="161365"/>
                </a:cubicBezTo>
                <a:cubicBezTo>
                  <a:pt x="4791635" y="147918"/>
                  <a:pt x="4796706" y="134653"/>
                  <a:pt x="4800600" y="121024"/>
                </a:cubicBezTo>
                <a:cubicBezTo>
                  <a:pt x="4805677" y="103254"/>
                  <a:pt x="4802502" y="81667"/>
                  <a:pt x="4814047" y="67236"/>
                </a:cubicBezTo>
                <a:cubicBezTo>
                  <a:pt x="4822902" y="56168"/>
                  <a:pt x="4840941" y="58271"/>
                  <a:pt x="4854388" y="53789"/>
                </a:cubicBezTo>
                <a:cubicBezTo>
                  <a:pt x="4863353" y="67236"/>
                  <a:pt x="4869854" y="82702"/>
                  <a:pt x="4881282" y="94130"/>
                </a:cubicBezTo>
                <a:cubicBezTo>
                  <a:pt x="4907349" y="120197"/>
                  <a:pt x="4929154" y="123534"/>
                  <a:pt x="4961964" y="134471"/>
                </a:cubicBezTo>
                <a:cubicBezTo>
                  <a:pt x="4970929" y="121024"/>
                  <a:pt x="4978762" y="106750"/>
                  <a:pt x="4988858" y="94130"/>
                </a:cubicBezTo>
                <a:cubicBezTo>
                  <a:pt x="5010755" y="66759"/>
                  <a:pt x="5026142" y="60310"/>
                  <a:pt x="5056094" y="40342"/>
                </a:cubicBezTo>
                <a:cubicBezTo>
                  <a:pt x="5087470" y="44824"/>
                  <a:pt x="5119144" y="47573"/>
                  <a:pt x="5150223" y="53789"/>
                </a:cubicBezTo>
                <a:cubicBezTo>
                  <a:pt x="5164122" y="56569"/>
                  <a:pt x="5176582" y="64906"/>
                  <a:pt x="5190564" y="67236"/>
                </a:cubicBezTo>
                <a:cubicBezTo>
                  <a:pt x="5230601" y="73909"/>
                  <a:pt x="5271247" y="76201"/>
                  <a:pt x="5311588" y="80683"/>
                </a:cubicBezTo>
                <a:cubicBezTo>
                  <a:pt x="5412986" y="114482"/>
                  <a:pt x="5288000" y="68889"/>
                  <a:pt x="5392270" y="121024"/>
                </a:cubicBezTo>
                <a:cubicBezTo>
                  <a:pt x="5404948" y="127363"/>
                  <a:pt x="5419164" y="129989"/>
                  <a:pt x="5432611" y="134471"/>
                </a:cubicBezTo>
                <a:cubicBezTo>
                  <a:pt x="5450541" y="129989"/>
                  <a:pt x="5471968" y="132569"/>
                  <a:pt x="5486400" y="121024"/>
                </a:cubicBezTo>
                <a:cubicBezTo>
                  <a:pt x="5497468" y="112169"/>
                  <a:pt x="5490992" y="91751"/>
                  <a:pt x="5499847" y="80683"/>
                </a:cubicBezTo>
                <a:cubicBezTo>
                  <a:pt x="5509943" y="68063"/>
                  <a:pt x="5526741" y="62754"/>
                  <a:pt x="5540188" y="53789"/>
                </a:cubicBezTo>
                <a:cubicBezTo>
                  <a:pt x="5569698" y="73462"/>
                  <a:pt x="5600196" y="96203"/>
                  <a:pt x="5634317" y="107577"/>
                </a:cubicBezTo>
                <a:cubicBezTo>
                  <a:pt x="5656000" y="114805"/>
                  <a:pt x="5679141" y="116542"/>
                  <a:pt x="5701553" y="121024"/>
                </a:cubicBezTo>
                <a:cubicBezTo>
                  <a:pt x="5715000" y="129989"/>
                  <a:pt x="5727439" y="140690"/>
                  <a:pt x="5741894" y="147918"/>
                </a:cubicBezTo>
                <a:cubicBezTo>
                  <a:pt x="5754572" y="154257"/>
                  <a:pt x="5768061" y="161365"/>
                  <a:pt x="5782235" y="161365"/>
                </a:cubicBezTo>
                <a:cubicBezTo>
                  <a:pt x="5894383" y="161365"/>
                  <a:pt x="6006352" y="152400"/>
                  <a:pt x="6118411" y="147918"/>
                </a:cubicBezTo>
                <a:cubicBezTo>
                  <a:pt x="6113929" y="125506"/>
                  <a:pt x="6091250" y="98967"/>
                  <a:pt x="6104964" y="80683"/>
                </a:cubicBezTo>
                <a:cubicBezTo>
                  <a:pt x="6116053" y="65898"/>
                  <a:pt x="6140570" y="90824"/>
                  <a:pt x="6158753" y="94130"/>
                </a:cubicBezTo>
                <a:cubicBezTo>
                  <a:pt x="6189937" y="99800"/>
                  <a:pt x="6221506" y="103095"/>
                  <a:pt x="6252882" y="107577"/>
                </a:cubicBezTo>
                <a:cubicBezTo>
                  <a:pt x="6325121" y="131657"/>
                  <a:pt x="6313561" y="133915"/>
                  <a:pt x="6427694" y="107577"/>
                </a:cubicBezTo>
                <a:cubicBezTo>
                  <a:pt x="6443441" y="103943"/>
                  <a:pt x="6454588" y="89648"/>
                  <a:pt x="6468035" y="80683"/>
                </a:cubicBezTo>
                <a:cubicBezTo>
                  <a:pt x="6503894" y="85165"/>
                  <a:pt x="6540056" y="87666"/>
                  <a:pt x="6575611" y="94130"/>
                </a:cubicBezTo>
                <a:cubicBezTo>
                  <a:pt x="6589557" y="96666"/>
                  <a:pt x="6602116" y="104502"/>
                  <a:pt x="6615953" y="107577"/>
                </a:cubicBezTo>
                <a:cubicBezTo>
                  <a:pt x="6642569" y="113492"/>
                  <a:pt x="6669741" y="116542"/>
                  <a:pt x="6696635" y="121024"/>
                </a:cubicBezTo>
                <a:cubicBezTo>
                  <a:pt x="6719047" y="116542"/>
                  <a:pt x="6747709" y="123738"/>
                  <a:pt x="6763870" y="107577"/>
                </a:cubicBezTo>
                <a:cubicBezTo>
                  <a:pt x="6783916" y="87531"/>
                  <a:pt x="6778086" y="52251"/>
                  <a:pt x="6790764" y="26895"/>
                </a:cubicBezTo>
                <a:cubicBezTo>
                  <a:pt x="6796434" y="15555"/>
                  <a:pt x="6808693" y="8965"/>
                  <a:pt x="6817658" y="0"/>
                </a:cubicBezTo>
                <a:cubicBezTo>
                  <a:pt x="6970755" y="51034"/>
                  <a:pt x="6870041" y="25230"/>
                  <a:pt x="7126941" y="40342"/>
                </a:cubicBezTo>
                <a:cubicBezTo>
                  <a:pt x="7222862" y="72316"/>
                  <a:pt x="7106895" y="26978"/>
                  <a:pt x="7207623" y="94130"/>
                </a:cubicBezTo>
                <a:cubicBezTo>
                  <a:pt x="7219417" y="101993"/>
                  <a:pt x="7234517" y="103095"/>
                  <a:pt x="7247964" y="107577"/>
                </a:cubicBezTo>
                <a:cubicBezTo>
                  <a:pt x="7261411" y="98612"/>
                  <a:pt x="7275685" y="90779"/>
                  <a:pt x="7288305" y="80683"/>
                </a:cubicBezTo>
                <a:cubicBezTo>
                  <a:pt x="7298205" y="72763"/>
                  <a:pt x="7302522" y="53789"/>
                  <a:pt x="7315200" y="53789"/>
                </a:cubicBezTo>
                <a:cubicBezTo>
                  <a:pt x="7325223" y="53789"/>
                  <a:pt x="7324165" y="71718"/>
                  <a:pt x="7328647" y="80683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множение 20"/>
          <p:cNvSpPr/>
          <p:nvPr/>
        </p:nvSpPr>
        <p:spPr>
          <a:xfrm>
            <a:off x="857224" y="785794"/>
            <a:ext cx="357190" cy="35719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Умножение 21"/>
          <p:cNvSpPr/>
          <p:nvPr/>
        </p:nvSpPr>
        <p:spPr>
          <a:xfrm>
            <a:off x="6143636" y="857232"/>
            <a:ext cx="285752" cy="28575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множение 22"/>
          <p:cNvSpPr/>
          <p:nvPr/>
        </p:nvSpPr>
        <p:spPr>
          <a:xfrm>
            <a:off x="1142976" y="2928934"/>
            <a:ext cx="285752" cy="28575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6429388" y="2857496"/>
            <a:ext cx="2214578" cy="151648"/>
          </a:xfrm>
          <a:custGeom>
            <a:avLst/>
            <a:gdLst>
              <a:gd name="connsiteX0" fmla="*/ 0 w 2370412"/>
              <a:gd name="connsiteY0" fmla="*/ 111307 h 151648"/>
              <a:gd name="connsiteX1" fmla="*/ 161365 w 2370412"/>
              <a:gd name="connsiteY1" fmla="*/ 44071 h 151648"/>
              <a:gd name="connsiteX2" fmla="*/ 174812 w 2370412"/>
              <a:gd name="connsiteY2" fmla="*/ 84413 h 151648"/>
              <a:gd name="connsiteX3" fmla="*/ 147917 w 2370412"/>
              <a:gd name="connsiteY3" fmla="*/ 111307 h 151648"/>
              <a:gd name="connsiteX4" fmla="*/ 295835 w 2370412"/>
              <a:gd name="connsiteY4" fmla="*/ 97860 h 151648"/>
              <a:gd name="connsiteX5" fmla="*/ 416859 w 2370412"/>
              <a:gd name="connsiteY5" fmla="*/ 84413 h 151648"/>
              <a:gd name="connsiteX6" fmla="*/ 430306 w 2370412"/>
              <a:gd name="connsiteY6" fmla="*/ 124754 h 151648"/>
              <a:gd name="connsiteX7" fmla="*/ 564776 w 2370412"/>
              <a:gd name="connsiteY7" fmla="*/ 84413 h 151648"/>
              <a:gd name="connsiteX8" fmla="*/ 605117 w 2370412"/>
              <a:gd name="connsiteY8" fmla="*/ 57519 h 151648"/>
              <a:gd name="connsiteX9" fmla="*/ 632012 w 2370412"/>
              <a:gd name="connsiteY9" fmla="*/ 30624 h 151648"/>
              <a:gd name="connsiteX10" fmla="*/ 712694 w 2370412"/>
              <a:gd name="connsiteY10" fmla="*/ 57519 h 151648"/>
              <a:gd name="connsiteX11" fmla="*/ 753035 w 2370412"/>
              <a:gd name="connsiteY11" fmla="*/ 70966 h 151648"/>
              <a:gd name="connsiteX12" fmla="*/ 860612 w 2370412"/>
              <a:gd name="connsiteY12" fmla="*/ 57519 h 151648"/>
              <a:gd name="connsiteX13" fmla="*/ 900953 w 2370412"/>
              <a:gd name="connsiteY13" fmla="*/ 44071 h 151648"/>
              <a:gd name="connsiteX14" fmla="*/ 941294 w 2370412"/>
              <a:gd name="connsiteY14" fmla="*/ 57519 h 151648"/>
              <a:gd name="connsiteX15" fmla="*/ 954741 w 2370412"/>
              <a:gd name="connsiteY15" fmla="*/ 97860 h 151648"/>
              <a:gd name="connsiteX16" fmla="*/ 1035423 w 2370412"/>
              <a:gd name="connsiteY16" fmla="*/ 151648 h 151648"/>
              <a:gd name="connsiteX17" fmla="*/ 1116106 w 2370412"/>
              <a:gd name="connsiteY17" fmla="*/ 124754 h 151648"/>
              <a:gd name="connsiteX18" fmla="*/ 1143000 w 2370412"/>
              <a:gd name="connsiteY18" fmla="*/ 84413 h 151648"/>
              <a:gd name="connsiteX19" fmla="*/ 1223682 w 2370412"/>
              <a:gd name="connsiteY19" fmla="*/ 57519 h 151648"/>
              <a:gd name="connsiteX20" fmla="*/ 1304365 w 2370412"/>
              <a:gd name="connsiteY20" fmla="*/ 70966 h 151648"/>
              <a:gd name="connsiteX21" fmla="*/ 1344706 w 2370412"/>
              <a:gd name="connsiteY21" fmla="*/ 84413 h 151648"/>
              <a:gd name="connsiteX22" fmla="*/ 1425388 w 2370412"/>
              <a:gd name="connsiteY22" fmla="*/ 57519 h 151648"/>
              <a:gd name="connsiteX23" fmla="*/ 1452282 w 2370412"/>
              <a:gd name="connsiteY23" fmla="*/ 30624 h 151648"/>
              <a:gd name="connsiteX24" fmla="*/ 1492623 w 2370412"/>
              <a:gd name="connsiteY24" fmla="*/ 17177 h 151648"/>
              <a:gd name="connsiteX25" fmla="*/ 1559859 w 2370412"/>
              <a:gd name="connsiteY25" fmla="*/ 70966 h 151648"/>
              <a:gd name="connsiteX26" fmla="*/ 1627094 w 2370412"/>
              <a:gd name="connsiteY26" fmla="*/ 84413 h 151648"/>
              <a:gd name="connsiteX27" fmla="*/ 1667435 w 2370412"/>
              <a:gd name="connsiteY27" fmla="*/ 70966 h 151648"/>
              <a:gd name="connsiteX28" fmla="*/ 1694329 w 2370412"/>
              <a:gd name="connsiteY28" fmla="*/ 44071 h 151648"/>
              <a:gd name="connsiteX29" fmla="*/ 1734670 w 2370412"/>
              <a:gd name="connsiteY29" fmla="*/ 17177 h 151648"/>
              <a:gd name="connsiteX30" fmla="*/ 1815353 w 2370412"/>
              <a:gd name="connsiteY30" fmla="*/ 30624 h 151648"/>
              <a:gd name="connsiteX31" fmla="*/ 1842247 w 2370412"/>
              <a:gd name="connsiteY31" fmla="*/ 57519 h 151648"/>
              <a:gd name="connsiteX32" fmla="*/ 1869141 w 2370412"/>
              <a:gd name="connsiteY32" fmla="*/ 138201 h 151648"/>
              <a:gd name="connsiteX33" fmla="*/ 1909482 w 2370412"/>
              <a:gd name="connsiteY33" fmla="*/ 151648 h 151648"/>
              <a:gd name="connsiteX34" fmla="*/ 1976717 w 2370412"/>
              <a:gd name="connsiteY34" fmla="*/ 138201 h 151648"/>
              <a:gd name="connsiteX35" fmla="*/ 2017059 w 2370412"/>
              <a:gd name="connsiteY35" fmla="*/ 57519 h 151648"/>
              <a:gd name="connsiteX36" fmla="*/ 2097741 w 2370412"/>
              <a:gd name="connsiteY36" fmla="*/ 17177 h 151648"/>
              <a:gd name="connsiteX37" fmla="*/ 2138082 w 2370412"/>
              <a:gd name="connsiteY37" fmla="*/ 97860 h 151648"/>
              <a:gd name="connsiteX38" fmla="*/ 2178423 w 2370412"/>
              <a:gd name="connsiteY38" fmla="*/ 111307 h 151648"/>
              <a:gd name="connsiteX39" fmla="*/ 2299447 w 2370412"/>
              <a:gd name="connsiteY39" fmla="*/ 84413 h 151648"/>
              <a:gd name="connsiteX40" fmla="*/ 2326341 w 2370412"/>
              <a:gd name="connsiteY40" fmla="*/ 44071 h 151648"/>
              <a:gd name="connsiteX41" fmla="*/ 2366682 w 2370412"/>
              <a:gd name="connsiteY41" fmla="*/ 3730 h 151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370412" h="151648">
                <a:moveTo>
                  <a:pt x="0" y="111307"/>
                </a:moveTo>
                <a:cubicBezTo>
                  <a:pt x="103368" y="42395"/>
                  <a:pt x="48799" y="62833"/>
                  <a:pt x="161365" y="44071"/>
                </a:cubicBezTo>
                <a:cubicBezTo>
                  <a:pt x="165847" y="57518"/>
                  <a:pt x="177592" y="70514"/>
                  <a:pt x="174812" y="84413"/>
                </a:cubicBezTo>
                <a:cubicBezTo>
                  <a:pt x="172325" y="96845"/>
                  <a:pt x="135316" y="109907"/>
                  <a:pt x="147917" y="111307"/>
                </a:cubicBezTo>
                <a:cubicBezTo>
                  <a:pt x="197124" y="116774"/>
                  <a:pt x="246529" y="102342"/>
                  <a:pt x="295835" y="97860"/>
                </a:cubicBezTo>
                <a:cubicBezTo>
                  <a:pt x="340138" y="68325"/>
                  <a:pt x="351823" y="47250"/>
                  <a:pt x="416859" y="84413"/>
                </a:cubicBezTo>
                <a:cubicBezTo>
                  <a:pt x="429166" y="91445"/>
                  <a:pt x="425824" y="111307"/>
                  <a:pt x="430306" y="124754"/>
                </a:cubicBezTo>
                <a:cubicBezTo>
                  <a:pt x="528521" y="92016"/>
                  <a:pt x="483486" y="104736"/>
                  <a:pt x="564776" y="84413"/>
                </a:cubicBezTo>
                <a:cubicBezTo>
                  <a:pt x="578223" y="75448"/>
                  <a:pt x="592497" y="67615"/>
                  <a:pt x="605117" y="57519"/>
                </a:cubicBezTo>
                <a:cubicBezTo>
                  <a:pt x="615017" y="49599"/>
                  <a:pt x="619334" y="30624"/>
                  <a:pt x="632012" y="30624"/>
                </a:cubicBezTo>
                <a:cubicBezTo>
                  <a:pt x="660361" y="30624"/>
                  <a:pt x="685800" y="48554"/>
                  <a:pt x="712694" y="57519"/>
                </a:cubicBezTo>
                <a:lnTo>
                  <a:pt x="753035" y="70966"/>
                </a:lnTo>
                <a:cubicBezTo>
                  <a:pt x="788894" y="66484"/>
                  <a:pt x="825057" y="63984"/>
                  <a:pt x="860612" y="57519"/>
                </a:cubicBezTo>
                <a:cubicBezTo>
                  <a:pt x="874558" y="54983"/>
                  <a:pt x="886779" y="44071"/>
                  <a:pt x="900953" y="44071"/>
                </a:cubicBezTo>
                <a:cubicBezTo>
                  <a:pt x="915127" y="44071"/>
                  <a:pt x="927847" y="53036"/>
                  <a:pt x="941294" y="57519"/>
                </a:cubicBezTo>
                <a:cubicBezTo>
                  <a:pt x="945776" y="70966"/>
                  <a:pt x="944718" y="87837"/>
                  <a:pt x="954741" y="97860"/>
                </a:cubicBezTo>
                <a:cubicBezTo>
                  <a:pt x="977597" y="120716"/>
                  <a:pt x="1035423" y="151648"/>
                  <a:pt x="1035423" y="151648"/>
                </a:cubicBezTo>
                <a:cubicBezTo>
                  <a:pt x="1062317" y="142683"/>
                  <a:pt x="1100381" y="148342"/>
                  <a:pt x="1116106" y="124754"/>
                </a:cubicBezTo>
                <a:cubicBezTo>
                  <a:pt x="1125071" y="111307"/>
                  <a:pt x="1129295" y="92978"/>
                  <a:pt x="1143000" y="84413"/>
                </a:cubicBezTo>
                <a:cubicBezTo>
                  <a:pt x="1167040" y="69388"/>
                  <a:pt x="1223682" y="57519"/>
                  <a:pt x="1223682" y="57519"/>
                </a:cubicBezTo>
                <a:cubicBezTo>
                  <a:pt x="1250576" y="62001"/>
                  <a:pt x="1277749" y="65051"/>
                  <a:pt x="1304365" y="70966"/>
                </a:cubicBezTo>
                <a:cubicBezTo>
                  <a:pt x="1318202" y="74041"/>
                  <a:pt x="1330618" y="85978"/>
                  <a:pt x="1344706" y="84413"/>
                </a:cubicBezTo>
                <a:cubicBezTo>
                  <a:pt x="1372881" y="81282"/>
                  <a:pt x="1425388" y="57519"/>
                  <a:pt x="1425388" y="57519"/>
                </a:cubicBezTo>
                <a:cubicBezTo>
                  <a:pt x="1434353" y="48554"/>
                  <a:pt x="1441411" y="37147"/>
                  <a:pt x="1452282" y="30624"/>
                </a:cubicBezTo>
                <a:cubicBezTo>
                  <a:pt x="1464436" y="23331"/>
                  <a:pt x="1478641" y="14847"/>
                  <a:pt x="1492623" y="17177"/>
                </a:cubicBezTo>
                <a:cubicBezTo>
                  <a:pt x="1552949" y="27231"/>
                  <a:pt x="1514136" y="51370"/>
                  <a:pt x="1559859" y="70966"/>
                </a:cubicBezTo>
                <a:cubicBezTo>
                  <a:pt x="1580866" y="79969"/>
                  <a:pt x="1604682" y="79931"/>
                  <a:pt x="1627094" y="84413"/>
                </a:cubicBezTo>
                <a:cubicBezTo>
                  <a:pt x="1640541" y="79931"/>
                  <a:pt x="1655281" y="78259"/>
                  <a:pt x="1667435" y="70966"/>
                </a:cubicBezTo>
                <a:cubicBezTo>
                  <a:pt x="1678306" y="64443"/>
                  <a:pt x="1684429" y="51991"/>
                  <a:pt x="1694329" y="44071"/>
                </a:cubicBezTo>
                <a:cubicBezTo>
                  <a:pt x="1706949" y="33975"/>
                  <a:pt x="1721223" y="26142"/>
                  <a:pt x="1734670" y="17177"/>
                </a:cubicBezTo>
                <a:cubicBezTo>
                  <a:pt x="1761564" y="21659"/>
                  <a:pt x="1789824" y="21050"/>
                  <a:pt x="1815353" y="30624"/>
                </a:cubicBezTo>
                <a:cubicBezTo>
                  <a:pt x="1827224" y="35076"/>
                  <a:pt x="1836577" y="46179"/>
                  <a:pt x="1842247" y="57519"/>
                </a:cubicBezTo>
                <a:cubicBezTo>
                  <a:pt x="1854925" y="82875"/>
                  <a:pt x="1842247" y="129236"/>
                  <a:pt x="1869141" y="138201"/>
                </a:cubicBezTo>
                <a:lnTo>
                  <a:pt x="1909482" y="151648"/>
                </a:lnTo>
                <a:cubicBezTo>
                  <a:pt x="1931894" y="147166"/>
                  <a:pt x="1956873" y="149540"/>
                  <a:pt x="1976717" y="138201"/>
                </a:cubicBezTo>
                <a:cubicBezTo>
                  <a:pt x="2018482" y="114336"/>
                  <a:pt x="1992356" y="88399"/>
                  <a:pt x="2017059" y="57519"/>
                </a:cubicBezTo>
                <a:cubicBezTo>
                  <a:pt x="2036018" y="33820"/>
                  <a:pt x="2071164" y="26036"/>
                  <a:pt x="2097741" y="17177"/>
                </a:cubicBezTo>
                <a:cubicBezTo>
                  <a:pt x="2106599" y="43753"/>
                  <a:pt x="2114384" y="78901"/>
                  <a:pt x="2138082" y="97860"/>
                </a:cubicBezTo>
                <a:cubicBezTo>
                  <a:pt x="2149150" y="106715"/>
                  <a:pt x="2164976" y="106825"/>
                  <a:pt x="2178423" y="111307"/>
                </a:cubicBezTo>
                <a:cubicBezTo>
                  <a:pt x="2179248" y="111170"/>
                  <a:pt x="2282024" y="98351"/>
                  <a:pt x="2299447" y="84413"/>
                </a:cubicBezTo>
                <a:cubicBezTo>
                  <a:pt x="2312067" y="74317"/>
                  <a:pt x="2314913" y="55499"/>
                  <a:pt x="2326341" y="44071"/>
                </a:cubicBezTo>
                <a:cubicBezTo>
                  <a:pt x="2370412" y="0"/>
                  <a:pt x="2366682" y="37413"/>
                  <a:pt x="2366682" y="373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множение 25"/>
          <p:cNvSpPr/>
          <p:nvPr/>
        </p:nvSpPr>
        <p:spPr>
          <a:xfrm>
            <a:off x="1071538" y="3429000"/>
            <a:ext cx="357190" cy="28575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5786446" y="3357562"/>
            <a:ext cx="2071702" cy="142876"/>
          </a:xfrm>
          <a:custGeom>
            <a:avLst/>
            <a:gdLst>
              <a:gd name="connsiteX0" fmla="*/ 0 w 1574723"/>
              <a:gd name="connsiteY0" fmla="*/ 80682 h 131327"/>
              <a:gd name="connsiteX1" fmla="*/ 94130 w 1574723"/>
              <a:gd name="connsiteY1" fmla="*/ 40341 h 131327"/>
              <a:gd name="connsiteX2" fmla="*/ 121024 w 1574723"/>
              <a:gd name="connsiteY2" fmla="*/ 80682 h 131327"/>
              <a:gd name="connsiteX3" fmla="*/ 161365 w 1574723"/>
              <a:gd name="connsiteY3" fmla="*/ 107576 h 131327"/>
              <a:gd name="connsiteX4" fmla="*/ 268941 w 1574723"/>
              <a:gd name="connsiteY4" fmla="*/ 94129 h 131327"/>
              <a:gd name="connsiteX5" fmla="*/ 309282 w 1574723"/>
              <a:gd name="connsiteY5" fmla="*/ 80682 h 131327"/>
              <a:gd name="connsiteX6" fmla="*/ 336177 w 1574723"/>
              <a:gd name="connsiteY6" fmla="*/ 107576 h 131327"/>
              <a:gd name="connsiteX7" fmla="*/ 376518 w 1574723"/>
              <a:gd name="connsiteY7" fmla="*/ 121024 h 131327"/>
              <a:gd name="connsiteX8" fmla="*/ 470647 w 1574723"/>
              <a:gd name="connsiteY8" fmla="*/ 67235 h 131327"/>
              <a:gd name="connsiteX9" fmla="*/ 510988 w 1574723"/>
              <a:gd name="connsiteY9" fmla="*/ 53788 h 131327"/>
              <a:gd name="connsiteX10" fmla="*/ 551330 w 1574723"/>
              <a:gd name="connsiteY10" fmla="*/ 26894 h 131327"/>
              <a:gd name="connsiteX11" fmla="*/ 591671 w 1574723"/>
              <a:gd name="connsiteY11" fmla="*/ 53788 h 131327"/>
              <a:gd name="connsiteX12" fmla="*/ 766482 w 1574723"/>
              <a:gd name="connsiteY12" fmla="*/ 26894 h 131327"/>
              <a:gd name="connsiteX13" fmla="*/ 779930 w 1574723"/>
              <a:gd name="connsiteY13" fmla="*/ 80682 h 131327"/>
              <a:gd name="connsiteX14" fmla="*/ 793377 w 1574723"/>
              <a:gd name="connsiteY14" fmla="*/ 121024 h 131327"/>
              <a:gd name="connsiteX15" fmla="*/ 820271 w 1574723"/>
              <a:gd name="connsiteY15" fmla="*/ 94129 h 131327"/>
              <a:gd name="connsiteX16" fmla="*/ 860612 w 1574723"/>
              <a:gd name="connsiteY16" fmla="*/ 80682 h 131327"/>
              <a:gd name="connsiteX17" fmla="*/ 941294 w 1574723"/>
              <a:gd name="connsiteY17" fmla="*/ 13447 h 131327"/>
              <a:gd name="connsiteX18" fmla="*/ 981635 w 1574723"/>
              <a:gd name="connsiteY18" fmla="*/ 0 h 131327"/>
              <a:gd name="connsiteX19" fmla="*/ 1089212 w 1574723"/>
              <a:gd name="connsiteY19" fmla="*/ 67235 h 131327"/>
              <a:gd name="connsiteX20" fmla="*/ 1129553 w 1574723"/>
              <a:gd name="connsiteY20" fmla="*/ 53788 h 131327"/>
              <a:gd name="connsiteX21" fmla="*/ 1183341 w 1574723"/>
              <a:gd name="connsiteY21" fmla="*/ 40341 h 131327"/>
              <a:gd name="connsiteX22" fmla="*/ 1264024 w 1574723"/>
              <a:gd name="connsiteY22" fmla="*/ 13447 h 131327"/>
              <a:gd name="connsiteX23" fmla="*/ 1277471 w 1574723"/>
              <a:gd name="connsiteY23" fmla="*/ 53788 h 131327"/>
              <a:gd name="connsiteX24" fmla="*/ 1385047 w 1574723"/>
              <a:gd name="connsiteY24" fmla="*/ 53788 h 131327"/>
              <a:gd name="connsiteX25" fmla="*/ 1465730 w 1574723"/>
              <a:gd name="connsiteY25" fmla="*/ 26894 h 131327"/>
              <a:gd name="connsiteX26" fmla="*/ 1506071 w 1574723"/>
              <a:gd name="connsiteY26" fmla="*/ 13447 h 131327"/>
              <a:gd name="connsiteX27" fmla="*/ 1559859 w 1574723"/>
              <a:gd name="connsiteY27" fmla="*/ 26894 h 131327"/>
              <a:gd name="connsiteX28" fmla="*/ 1573306 w 1574723"/>
              <a:gd name="connsiteY28" fmla="*/ 53788 h 131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574723" h="131327">
                <a:moveTo>
                  <a:pt x="0" y="80682"/>
                </a:moveTo>
                <a:cubicBezTo>
                  <a:pt x="31377" y="67235"/>
                  <a:pt x="59993" y="40341"/>
                  <a:pt x="94130" y="40341"/>
                </a:cubicBezTo>
                <a:cubicBezTo>
                  <a:pt x="110291" y="40341"/>
                  <a:pt x="109596" y="69254"/>
                  <a:pt x="121024" y="80682"/>
                </a:cubicBezTo>
                <a:cubicBezTo>
                  <a:pt x="132452" y="92110"/>
                  <a:pt x="147918" y="98611"/>
                  <a:pt x="161365" y="107576"/>
                </a:cubicBezTo>
                <a:cubicBezTo>
                  <a:pt x="197224" y="103094"/>
                  <a:pt x="233386" y="100594"/>
                  <a:pt x="268941" y="94129"/>
                </a:cubicBezTo>
                <a:cubicBezTo>
                  <a:pt x="282887" y="91593"/>
                  <a:pt x="295383" y="77902"/>
                  <a:pt x="309282" y="80682"/>
                </a:cubicBezTo>
                <a:cubicBezTo>
                  <a:pt x="321714" y="83168"/>
                  <a:pt x="325306" y="101053"/>
                  <a:pt x="336177" y="107576"/>
                </a:cubicBezTo>
                <a:cubicBezTo>
                  <a:pt x="348331" y="114869"/>
                  <a:pt x="363071" y="116541"/>
                  <a:pt x="376518" y="121024"/>
                </a:cubicBezTo>
                <a:cubicBezTo>
                  <a:pt x="490281" y="92581"/>
                  <a:pt x="374509" y="131327"/>
                  <a:pt x="470647" y="67235"/>
                </a:cubicBezTo>
                <a:cubicBezTo>
                  <a:pt x="482441" y="59372"/>
                  <a:pt x="498310" y="60127"/>
                  <a:pt x="510988" y="53788"/>
                </a:cubicBezTo>
                <a:cubicBezTo>
                  <a:pt x="525443" y="46560"/>
                  <a:pt x="537883" y="35859"/>
                  <a:pt x="551330" y="26894"/>
                </a:cubicBezTo>
                <a:cubicBezTo>
                  <a:pt x="564777" y="35859"/>
                  <a:pt x="575557" y="52548"/>
                  <a:pt x="591671" y="53788"/>
                </a:cubicBezTo>
                <a:cubicBezTo>
                  <a:pt x="676172" y="60288"/>
                  <a:pt x="703567" y="47866"/>
                  <a:pt x="766482" y="26894"/>
                </a:cubicBezTo>
                <a:cubicBezTo>
                  <a:pt x="770965" y="44823"/>
                  <a:pt x="774853" y="62912"/>
                  <a:pt x="779930" y="80682"/>
                </a:cubicBezTo>
                <a:cubicBezTo>
                  <a:pt x="783824" y="94311"/>
                  <a:pt x="779930" y="116542"/>
                  <a:pt x="793377" y="121024"/>
                </a:cubicBezTo>
                <a:cubicBezTo>
                  <a:pt x="805405" y="125033"/>
                  <a:pt x="809400" y="100652"/>
                  <a:pt x="820271" y="94129"/>
                </a:cubicBezTo>
                <a:cubicBezTo>
                  <a:pt x="832425" y="86836"/>
                  <a:pt x="847934" y="87021"/>
                  <a:pt x="860612" y="80682"/>
                </a:cubicBezTo>
                <a:cubicBezTo>
                  <a:pt x="948602" y="36687"/>
                  <a:pt x="852076" y="72926"/>
                  <a:pt x="941294" y="13447"/>
                </a:cubicBezTo>
                <a:cubicBezTo>
                  <a:pt x="953088" y="5584"/>
                  <a:pt x="968188" y="4482"/>
                  <a:pt x="981635" y="0"/>
                </a:cubicBezTo>
                <a:cubicBezTo>
                  <a:pt x="1077650" y="32005"/>
                  <a:pt x="1046593" y="3306"/>
                  <a:pt x="1089212" y="67235"/>
                </a:cubicBezTo>
                <a:cubicBezTo>
                  <a:pt x="1102659" y="62753"/>
                  <a:pt x="1115924" y="57682"/>
                  <a:pt x="1129553" y="53788"/>
                </a:cubicBezTo>
                <a:cubicBezTo>
                  <a:pt x="1147323" y="48711"/>
                  <a:pt x="1165639" y="45651"/>
                  <a:pt x="1183341" y="40341"/>
                </a:cubicBezTo>
                <a:cubicBezTo>
                  <a:pt x="1210495" y="32195"/>
                  <a:pt x="1264024" y="13447"/>
                  <a:pt x="1264024" y="13447"/>
                </a:cubicBezTo>
                <a:cubicBezTo>
                  <a:pt x="1268506" y="26894"/>
                  <a:pt x="1267448" y="43765"/>
                  <a:pt x="1277471" y="53788"/>
                </a:cubicBezTo>
                <a:cubicBezTo>
                  <a:pt x="1304131" y="80448"/>
                  <a:pt x="1360935" y="60364"/>
                  <a:pt x="1385047" y="53788"/>
                </a:cubicBezTo>
                <a:cubicBezTo>
                  <a:pt x="1412397" y="46329"/>
                  <a:pt x="1438836" y="35859"/>
                  <a:pt x="1465730" y="26894"/>
                </a:cubicBezTo>
                <a:lnTo>
                  <a:pt x="1506071" y="13447"/>
                </a:lnTo>
                <a:cubicBezTo>
                  <a:pt x="1524000" y="17929"/>
                  <a:pt x="1545428" y="15349"/>
                  <a:pt x="1559859" y="26894"/>
                </a:cubicBezTo>
                <a:cubicBezTo>
                  <a:pt x="1574723" y="38786"/>
                  <a:pt x="1573306" y="91751"/>
                  <a:pt x="1573306" y="53788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214282" y="4357694"/>
            <a:ext cx="2111188" cy="159006"/>
          </a:xfrm>
          <a:custGeom>
            <a:avLst/>
            <a:gdLst>
              <a:gd name="connsiteX0" fmla="*/ 0 w 2111188"/>
              <a:gd name="connsiteY0" fmla="*/ 159006 h 159006"/>
              <a:gd name="connsiteX1" fmla="*/ 26894 w 2111188"/>
              <a:gd name="connsiteY1" fmla="*/ 118664 h 159006"/>
              <a:gd name="connsiteX2" fmla="*/ 67235 w 2111188"/>
              <a:gd name="connsiteY2" fmla="*/ 105217 h 159006"/>
              <a:gd name="connsiteX3" fmla="*/ 161365 w 2111188"/>
              <a:gd name="connsiteY3" fmla="*/ 78323 h 159006"/>
              <a:gd name="connsiteX4" fmla="*/ 255494 w 2111188"/>
              <a:gd name="connsiteY4" fmla="*/ 91770 h 159006"/>
              <a:gd name="connsiteX5" fmla="*/ 282388 w 2111188"/>
              <a:gd name="connsiteY5" fmla="*/ 132111 h 159006"/>
              <a:gd name="connsiteX6" fmla="*/ 403412 w 2111188"/>
              <a:gd name="connsiteY6" fmla="*/ 118664 h 159006"/>
              <a:gd name="connsiteX7" fmla="*/ 443753 w 2111188"/>
              <a:gd name="connsiteY7" fmla="*/ 91770 h 159006"/>
              <a:gd name="connsiteX8" fmla="*/ 551329 w 2111188"/>
              <a:gd name="connsiteY8" fmla="*/ 118664 h 159006"/>
              <a:gd name="connsiteX9" fmla="*/ 578223 w 2111188"/>
              <a:gd name="connsiteY9" fmla="*/ 145559 h 159006"/>
              <a:gd name="connsiteX10" fmla="*/ 658906 w 2111188"/>
              <a:gd name="connsiteY10" fmla="*/ 91770 h 159006"/>
              <a:gd name="connsiteX11" fmla="*/ 739588 w 2111188"/>
              <a:gd name="connsiteY11" fmla="*/ 51429 h 159006"/>
              <a:gd name="connsiteX12" fmla="*/ 793376 w 2111188"/>
              <a:gd name="connsiteY12" fmla="*/ 64876 h 159006"/>
              <a:gd name="connsiteX13" fmla="*/ 900953 w 2111188"/>
              <a:gd name="connsiteY13" fmla="*/ 78323 h 159006"/>
              <a:gd name="connsiteX14" fmla="*/ 914400 w 2111188"/>
              <a:gd name="connsiteY14" fmla="*/ 132111 h 159006"/>
              <a:gd name="connsiteX15" fmla="*/ 981635 w 2111188"/>
              <a:gd name="connsiteY15" fmla="*/ 118664 h 159006"/>
              <a:gd name="connsiteX16" fmla="*/ 1048871 w 2111188"/>
              <a:gd name="connsiteY16" fmla="*/ 64876 h 159006"/>
              <a:gd name="connsiteX17" fmla="*/ 1102659 w 2111188"/>
              <a:gd name="connsiteY17" fmla="*/ 132111 h 159006"/>
              <a:gd name="connsiteX18" fmla="*/ 1183341 w 2111188"/>
              <a:gd name="connsiteY18" fmla="*/ 91770 h 159006"/>
              <a:gd name="connsiteX19" fmla="*/ 1264023 w 2111188"/>
              <a:gd name="connsiteY19" fmla="*/ 64876 h 159006"/>
              <a:gd name="connsiteX20" fmla="*/ 1290918 w 2111188"/>
              <a:gd name="connsiteY20" fmla="*/ 37982 h 159006"/>
              <a:gd name="connsiteX21" fmla="*/ 1344706 w 2111188"/>
              <a:gd name="connsiteY21" fmla="*/ 118664 h 159006"/>
              <a:gd name="connsiteX22" fmla="*/ 1371600 w 2111188"/>
              <a:gd name="connsiteY22" fmla="*/ 145559 h 159006"/>
              <a:gd name="connsiteX23" fmla="*/ 1452282 w 2111188"/>
              <a:gd name="connsiteY23" fmla="*/ 105217 h 159006"/>
              <a:gd name="connsiteX24" fmla="*/ 1479176 w 2111188"/>
              <a:gd name="connsiteY24" fmla="*/ 64876 h 159006"/>
              <a:gd name="connsiteX25" fmla="*/ 1559859 w 2111188"/>
              <a:gd name="connsiteY25" fmla="*/ 37982 h 159006"/>
              <a:gd name="connsiteX26" fmla="*/ 1573306 w 2111188"/>
              <a:gd name="connsiteY26" fmla="*/ 78323 h 159006"/>
              <a:gd name="connsiteX27" fmla="*/ 1613647 w 2111188"/>
              <a:gd name="connsiteY27" fmla="*/ 91770 h 159006"/>
              <a:gd name="connsiteX28" fmla="*/ 1734671 w 2111188"/>
              <a:gd name="connsiteY28" fmla="*/ 78323 h 159006"/>
              <a:gd name="connsiteX29" fmla="*/ 1775012 w 2111188"/>
              <a:gd name="connsiteY29" fmla="*/ 51429 h 159006"/>
              <a:gd name="connsiteX30" fmla="*/ 1828800 w 2111188"/>
              <a:gd name="connsiteY30" fmla="*/ 24535 h 159006"/>
              <a:gd name="connsiteX31" fmla="*/ 1869141 w 2111188"/>
              <a:gd name="connsiteY31" fmla="*/ 105217 h 159006"/>
              <a:gd name="connsiteX32" fmla="*/ 1963271 w 2111188"/>
              <a:gd name="connsiteY32" fmla="*/ 91770 h 159006"/>
              <a:gd name="connsiteX33" fmla="*/ 2111188 w 2111188"/>
              <a:gd name="connsiteY33" fmla="*/ 64876 h 159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111188" h="159006">
                <a:moveTo>
                  <a:pt x="0" y="159006"/>
                </a:moveTo>
                <a:cubicBezTo>
                  <a:pt x="8965" y="145559"/>
                  <a:pt x="14274" y="128760"/>
                  <a:pt x="26894" y="118664"/>
                </a:cubicBezTo>
                <a:cubicBezTo>
                  <a:pt x="37962" y="109809"/>
                  <a:pt x="53606" y="109111"/>
                  <a:pt x="67235" y="105217"/>
                </a:cubicBezTo>
                <a:cubicBezTo>
                  <a:pt x="185438" y="71445"/>
                  <a:pt x="64632" y="110566"/>
                  <a:pt x="161365" y="78323"/>
                </a:cubicBezTo>
                <a:cubicBezTo>
                  <a:pt x="192741" y="82805"/>
                  <a:pt x="226531" y="78897"/>
                  <a:pt x="255494" y="91770"/>
                </a:cubicBezTo>
                <a:cubicBezTo>
                  <a:pt x="270262" y="98334"/>
                  <a:pt x="266487" y="129220"/>
                  <a:pt x="282388" y="132111"/>
                </a:cubicBezTo>
                <a:cubicBezTo>
                  <a:pt x="322323" y="139372"/>
                  <a:pt x="363071" y="123146"/>
                  <a:pt x="403412" y="118664"/>
                </a:cubicBezTo>
                <a:cubicBezTo>
                  <a:pt x="416859" y="109699"/>
                  <a:pt x="427717" y="93775"/>
                  <a:pt x="443753" y="91770"/>
                </a:cubicBezTo>
                <a:cubicBezTo>
                  <a:pt x="467356" y="88820"/>
                  <a:pt x="524985" y="109883"/>
                  <a:pt x="551329" y="118664"/>
                </a:cubicBezTo>
                <a:cubicBezTo>
                  <a:pt x="560294" y="127629"/>
                  <a:pt x="565923" y="148634"/>
                  <a:pt x="578223" y="145559"/>
                </a:cubicBezTo>
                <a:cubicBezTo>
                  <a:pt x="609581" y="137720"/>
                  <a:pt x="632012" y="109700"/>
                  <a:pt x="658906" y="91770"/>
                </a:cubicBezTo>
                <a:cubicBezTo>
                  <a:pt x="711040" y="57014"/>
                  <a:pt x="683915" y="69987"/>
                  <a:pt x="739588" y="51429"/>
                </a:cubicBezTo>
                <a:cubicBezTo>
                  <a:pt x="757517" y="55911"/>
                  <a:pt x="775146" y="61838"/>
                  <a:pt x="793376" y="64876"/>
                </a:cubicBezTo>
                <a:cubicBezTo>
                  <a:pt x="829022" y="70817"/>
                  <a:pt x="869363" y="60773"/>
                  <a:pt x="900953" y="78323"/>
                </a:cubicBezTo>
                <a:cubicBezTo>
                  <a:pt x="917108" y="87298"/>
                  <a:pt x="909918" y="114182"/>
                  <a:pt x="914400" y="132111"/>
                </a:cubicBezTo>
                <a:cubicBezTo>
                  <a:pt x="936812" y="127629"/>
                  <a:pt x="960235" y="126689"/>
                  <a:pt x="981635" y="118664"/>
                </a:cubicBezTo>
                <a:cubicBezTo>
                  <a:pt x="1008775" y="108487"/>
                  <a:pt x="1029179" y="84567"/>
                  <a:pt x="1048871" y="64876"/>
                </a:cubicBezTo>
                <a:cubicBezTo>
                  <a:pt x="1059359" y="96341"/>
                  <a:pt x="1059724" y="124955"/>
                  <a:pt x="1102659" y="132111"/>
                </a:cubicBezTo>
                <a:cubicBezTo>
                  <a:pt x="1129409" y="136569"/>
                  <a:pt x="1164184" y="100284"/>
                  <a:pt x="1183341" y="91770"/>
                </a:cubicBezTo>
                <a:cubicBezTo>
                  <a:pt x="1209246" y="80256"/>
                  <a:pt x="1264023" y="64876"/>
                  <a:pt x="1264023" y="64876"/>
                </a:cubicBezTo>
                <a:cubicBezTo>
                  <a:pt x="1272988" y="55911"/>
                  <a:pt x="1280369" y="30949"/>
                  <a:pt x="1290918" y="37982"/>
                </a:cubicBezTo>
                <a:cubicBezTo>
                  <a:pt x="1317812" y="55911"/>
                  <a:pt x="1321851" y="95808"/>
                  <a:pt x="1344706" y="118664"/>
                </a:cubicBezTo>
                <a:lnTo>
                  <a:pt x="1371600" y="145559"/>
                </a:lnTo>
                <a:cubicBezTo>
                  <a:pt x="1404409" y="134622"/>
                  <a:pt x="1426216" y="131283"/>
                  <a:pt x="1452282" y="105217"/>
                </a:cubicBezTo>
                <a:cubicBezTo>
                  <a:pt x="1463710" y="93789"/>
                  <a:pt x="1465471" y="73441"/>
                  <a:pt x="1479176" y="64876"/>
                </a:cubicBezTo>
                <a:cubicBezTo>
                  <a:pt x="1503216" y="49851"/>
                  <a:pt x="1559859" y="37982"/>
                  <a:pt x="1559859" y="37982"/>
                </a:cubicBezTo>
                <a:cubicBezTo>
                  <a:pt x="1564341" y="51429"/>
                  <a:pt x="1563283" y="68300"/>
                  <a:pt x="1573306" y="78323"/>
                </a:cubicBezTo>
                <a:cubicBezTo>
                  <a:pt x="1583329" y="88346"/>
                  <a:pt x="1599473" y="91770"/>
                  <a:pt x="1613647" y="91770"/>
                </a:cubicBezTo>
                <a:cubicBezTo>
                  <a:pt x="1654237" y="91770"/>
                  <a:pt x="1694330" y="82805"/>
                  <a:pt x="1734671" y="78323"/>
                </a:cubicBezTo>
                <a:cubicBezTo>
                  <a:pt x="1748118" y="69358"/>
                  <a:pt x="1764916" y="64049"/>
                  <a:pt x="1775012" y="51429"/>
                </a:cubicBezTo>
                <a:cubicBezTo>
                  <a:pt x="1812758" y="4247"/>
                  <a:pt x="1755195" y="0"/>
                  <a:pt x="1828800" y="24535"/>
                </a:cubicBezTo>
                <a:cubicBezTo>
                  <a:pt x="1833335" y="38141"/>
                  <a:pt x="1850372" y="101046"/>
                  <a:pt x="1869141" y="105217"/>
                </a:cubicBezTo>
                <a:cubicBezTo>
                  <a:pt x="1900081" y="112093"/>
                  <a:pt x="1931894" y="96252"/>
                  <a:pt x="1963271" y="91770"/>
                </a:cubicBezTo>
                <a:cubicBezTo>
                  <a:pt x="2065215" y="57789"/>
                  <a:pt x="2015604" y="64876"/>
                  <a:pt x="2111188" y="64876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множение 29"/>
          <p:cNvSpPr/>
          <p:nvPr/>
        </p:nvSpPr>
        <p:spPr>
          <a:xfrm>
            <a:off x="4500562" y="3929066"/>
            <a:ext cx="357190" cy="28575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Умножение 34"/>
          <p:cNvSpPr/>
          <p:nvPr/>
        </p:nvSpPr>
        <p:spPr>
          <a:xfrm>
            <a:off x="2071670" y="4500570"/>
            <a:ext cx="285752" cy="28575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214282" y="6429396"/>
            <a:ext cx="2357454" cy="142876"/>
          </a:xfrm>
          <a:custGeom>
            <a:avLst/>
            <a:gdLst>
              <a:gd name="connsiteX0" fmla="*/ 0 w 2657488"/>
              <a:gd name="connsiteY0" fmla="*/ 134471 h 168324"/>
              <a:gd name="connsiteX1" fmla="*/ 80682 w 2657488"/>
              <a:gd name="connsiteY1" fmla="*/ 94130 h 168324"/>
              <a:gd name="connsiteX2" fmla="*/ 94129 w 2657488"/>
              <a:gd name="connsiteY2" fmla="*/ 134471 h 168324"/>
              <a:gd name="connsiteX3" fmla="*/ 134470 w 2657488"/>
              <a:gd name="connsiteY3" fmla="*/ 147918 h 168324"/>
              <a:gd name="connsiteX4" fmla="*/ 228600 w 2657488"/>
              <a:gd name="connsiteY4" fmla="*/ 134471 h 168324"/>
              <a:gd name="connsiteX5" fmla="*/ 268941 w 2657488"/>
              <a:gd name="connsiteY5" fmla="*/ 107577 h 168324"/>
              <a:gd name="connsiteX6" fmla="*/ 389965 w 2657488"/>
              <a:gd name="connsiteY6" fmla="*/ 121024 h 168324"/>
              <a:gd name="connsiteX7" fmla="*/ 416859 w 2657488"/>
              <a:gd name="connsiteY7" fmla="*/ 161365 h 168324"/>
              <a:gd name="connsiteX8" fmla="*/ 497541 w 2657488"/>
              <a:gd name="connsiteY8" fmla="*/ 121024 h 168324"/>
              <a:gd name="connsiteX9" fmla="*/ 618565 w 2657488"/>
              <a:gd name="connsiteY9" fmla="*/ 121024 h 168324"/>
              <a:gd name="connsiteX10" fmla="*/ 658906 w 2657488"/>
              <a:gd name="connsiteY10" fmla="*/ 94130 h 168324"/>
              <a:gd name="connsiteX11" fmla="*/ 739588 w 2657488"/>
              <a:gd name="connsiteY11" fmla="*/ 67235 h 168324"/>
              <a:gd name="connsiteX12" fmla="*/ 766482 w 2657488"/>
              <a:gd name="connsiteY12" fmla="*/ 26894 h 168324"/>
              <a:gd name="connsiteX13" fmla="*/ 860612 w 2657488"/>
              <a:gd name="connsiteY13" fmla="*/ 53788 h 168324"/>
              <a:gd name="connsiteX14" fmla="*/ 874059 w 2657488"/>
              <a:gd name="connsiteY14" fmla="*/ 94130 h 168324"/>
              <a:gd name="connsiteX15" fmla="*/ 900953 w 2657488"/>
              <a:gd name="connsiteY15" fmla="*/ 67235 h 168324"/>
              <a:gd name="connsiteX16" fmla="*/ 968188 w 2657488"/>
              <a:gd name="connsiteY16" fmla="*/ 0 h 168324"/>
              <a:gd name="connsiteX17" fmla="*/ 995082 w 2657488"/>
              <a:gd name="connsiteY17" fmla="*/ 40341 h 168324"/>
              <a:gd name="connsiteX18" fmla="*/ 1008529 w 2657488"/>
              <a:gd name="connsiteY18" fmla="*/ 80683 h 168324"/>
              <a:gd name="connsiteX19" fmla="*/ 1048870 w 2657488"/>
              <a:gd name="connsiteY19" fmla="*/ 94130 h 168324"/>
              <a:gd name="connsiteX20" fmla="*/ 1223682 w 2657488"/>
              <a:gd name="connsiteY20" fmla="*/ 107577 h 168324"/>
              <a:gd name="connsiteX21" fmla="*/ 1277470 w 2657488"/>
              <a:gd name="connsiteY21" fmla="*/ 94130 h 168324"/>
              <a:gd name="connsiteX22" fmla="*/ 1317812 w 2657488"/>
              <a:gd name="connsiteY22" fmla="*/ 67235 h 168324"/>
              <a:gd name="connsiteX23" fmla="*/ 1371600 w 2657488"/>
              <a:gd name="connsiteY23" fmla="*/ 40341 h 168324"/>
              <a:gd name="connsiteX24" fmla="*/ 1452282 w 2657488"/>
              <a:gd name="connsiteY24" fmla="*/ 53788 h 168324"/>
              <a:gd name="connsiteX25" fmla="*/ 1506070 w 2657488"/>
              <a:gd name="connsiteY25" fmla="*/ 121024 h 168324"/>
              <a:gd name="connsiteX26" fmla="*/ 1546412 w 2657488"/>
              <a:gd name="connsiteY26" fmla="*/ 134471 h 168324"/>
              <a:gd name="connsiteX27" fmla="*/ 1627094 w 2657488"/>
              <a:gd name="connsiteY27" fmla="*/ 80683 h 168324"/>
              <a:gd name="connsiteX28" fmla="*/ 1667435 w 2657488"/>
              <a:gd name="connsiteY28" fmla="*/ 53788 h 168324"/>
              <a:gd name="connsiteX29" fmla="*/ 1761565 w 2657488"/>
              <a:gd name="connsiteY29" fmla="*/ 80683 h 168324"/>
              <a:gd name="connsiteX30" fmla="*/ 1842247 w 2657488"/>
              <a:gd name="connsiteY30" fmla="*/ 134471 h 168324"/>
              <a:gd name="connsiteX31" fmla="*/ 1882588 w 2657488"/>
              <a:gd name="connsiteY31" fmla="*/ 121024 h 168324"/>
              <a:gd name="connsiteX32" fmla="*/ 1922929 w 2657488"/>
              <a:gd name="connsiteY32" fmla="*/ 94130 h 168324"/>
              <a:gd name="connsiteX33" fmla="*/ 2003612 w 2657488"/>
              <a:gd name="connsiteY33" fmla="*/ 67235 h 168324"/>
              <a:gd name="connsiteX34" fmla="*/ 2084294 w 2657488"/>
              <a:gd name="connsiteY34" fmla="*/ 80683 h 168324"/>
              <a:gd name="connsiteX35" fmla="*/ 2097741 w 2657488"/>
              <a:gd name="connsiteY35" fmla="*/ 121024 h 168324"/>
              <a:gd name="connsiteX36" fmla="*/ 2138082 w 2657488"/>
              <a:gd name="connsiteY36" fmla="*/ 107577 h 168324"/>
              <a:gd name="connsiteX37" fmla="*/ 2232212 w 2657488"/>
              <a:gd name="connsiteY37" fmla="*/ 67235 h 168324"/>
              <a:gd name="connsiteX38" fmla="*/ 2299447 w 2657488"/>
              <a:gd name="connsiteY38" fmla="*/ 80683 h 168324"/>
              <a:gd name="connsiteX39" fmla="*/ 2339788 w 2657488"/>
              <a:gd name="connsiteY39" fmla="*/ 94130 h 168324"/>
              <a:gd name="connsiteX40" fmla="*/ 2353235 w 2657488"/>
              <a:gd name="connsiteY40" fmla="*/ 134471 h 168324"/>
              <a:gd name="connsiteX41" fmla="*/ 2433917 w 2657488"/>
              <a:gd name="connsiteY41" fmla="*/ 53788 h 168324"/>
              <a:gd name="connsiteX42" fmla="*/ 2514600 w 2657488"/>
              <a:gd name="connsiteY42" fmla="*/ 26894 h 168324"/>
              <a:gd name="connsiteX43" fmla="*/ 2581835 w 2657488"/>
              <a:gd name="connsiteY43" fmla="*/ 40341 h 168324"/>
              <a:gd name="connsiteX44" fmla="*/ 2595282 w 2657488"/>
              <a:gd name="connsiteY44" fmla="*/ 80683 h 168324"/>
              <a:gd name="connsiteX45" fmla="*/ 2622176 w 2657488"/>
              <a:gd name="connsiteY45" fmla="*/ 107577 h 16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657488" h="168324">
                <a:moveTo>
                  <a:pt x="0" y="134471"/>
                </a:moveTo>
                <a:cubicBezTo>
                  <a:pt x="6794" y="129942"/>
                  <a:pt x="64775" y="86177"/>
                  <a:pt x="80682" y="94130"/>
                </a:cubicBezTo>
                <a:cubicBezTo>
                  <a:pt x="93360" y="100469"/>
                  <a:pt x="84106" y="124448"/>
                  <a:pt x="94129" y="134471"/>
                </a:cubicBezTo>
                <a:cubicBezTo>
                  <a:pt x="104152" y="144494"/>
                  <a:pt x="121023" y="143436"/>
                  <a:pt x="134470" y="147918"/>
                </a:cubicBezTo>
                <a:cubicBezTo>
                  <a:pt x="165847" y="143436"/>
                  <a:pt x="198241" y="143578"/>
                  <a:pt x="228600" y="134471"/>
                </a:cubicBezTo>
                <a:cubicBezTo>
                  <a:pt x="244080" y="129827"/>
                  <a:pt x="252836" y="108919"/>
                  <a:pt x="268941" y="107577"/>
                </a:cubicBezTo>
                <a:cubicBezTo>
                  <a:pt x="309390" y="104206"/>
                  <a:pt x="349624" y="116542"/>
                  <a:pt x="389965" y="121024"/>
                </a:cubicBezTo>
                <a:cubicBezTo>
                  <a:pt x="398930" y="134471"/>
                  <a:pt x="401854" y="155363"/>
                  <a:pt x="416859" y="161365"/>
                </a:cubicBezTo>
                <a:cubicBezTo>
                  <a:pt x="434257" y="168324"/>
                  <a:pt x="489047" y="126687"/>
                  <a:pt x="497541" y="121024"/>
                </a:cubicBezTo>
                <a:cubicBezTo>
                  <a:pt x="554177" y="135183"/>
                  <a:pt x="557107" y="144070"/>
                  <a:pt x="618565" y="121024"/>
                </a:cubicBezTo>
                <a:cubicBezTo>
                  <a:pt x="633697" y="115349"/>
                  <a:pt x="644138" y="100694"/>
                  <a:pt x="658906" y="94130"/>
                </a:cubicBezTo>
                <a:cubicBezTo>
                  <a:pt x="684811" y="82616"/>
                  <a:pt x="739588" y="67235"/>
                  <a:pt x="739588" y="67235"/>
                </a:cubicBezTo>
                <a:cubicBezTo>
                  <a:pt x="748553" y="53788"/>
                  <a:pt x="751150" y="32005"/>
                  <a:pt x="766482" y="26894"/>
                </a:cubicBezTo>
                <a:cubicBezTo>
                  <a:pt x="774924" y="24080"/>
                  <a:pt x="848064" y="49605"/>
                  <a:pt x="860612" y="53788"/>
                </a:cubicBezTo>
                <a:cubicBezTo>
                  <a:pt x="865094" y="67235"/>
                  <a:pt x="860612" y="89648"/>
                  <a:pt x="874059" y="94130"/>
                </a:cubicBezTo>
                <a:cubicBezTo>
                  <a:pt x="886087" y="98139"/>
                  <a:pt x="893033" y="77135"/>
                  <a:pt x="900953" y="67235"/>
                </a:cubicBezTo>
                <a:cubicBezTo>
                  <a:pt x="952178" y="3203"/>
                  <a:pt x="899034" y="46103"/>
                  <a:pt x="968188" y="0"/>
                </a:cubicBezTo>
                <a:cubicBezTo>
                  <a:pt x="977153" y="13447"/>
                  <a:pt x="987855" y="25886"/>
                  <a:pt x="995082" y="40341"/>
                </a:cubicBezTo>
                <a:cubicBezTo>
                  <a:pt x="1001421" y="53019"/>
                  <a:pt x="998506" y="70660"/>
                  <a:pt x="1008529" y="80683"/>
                </a:cubicBezTo>
                <a:cubicBezTo>
                  <a:pt x="1018552" y="90706"/>
                  <a:pt x="1034805" y="92372"/>
                  <a:pt x="1048870" y="94130"/>
                </a:cubicBezTo>
                <a:cubicBezTo>
                  <a:pt x="1106862" y="101379"/>
                  <a:pt x="1165411" y="103095"/>
                  <a:pt x="1223682" y="107577"/>
                </a:cubicBezTo>
                <a:cubicBezTo>
                  <a:pt x="1241611" y="103095"/>
                  <a:pt x="1260483" y="101410"/>
                  <a:pt x="1277470" y="94130"/>
                </a:cubicBezTo>
                <a:cubicBezTo>
                  <a:pt x="1292325" y="87764"/>
                  <a:pt x="1303780" y="75254"/>
                  <a:pt x="1317812" y="67235"/>
                </a:cubicBezTo>
                <a:cubicBezTo>
                  <a:pt x="1335216" y="57290"/>
                  <a:pt x="1353671" y="49306"/>
                  <a:pt x="1371600" y="40341"/>
                </a:cubicBezTo>
                <a:cubicBezTo>
                  <a:pt x="1398494" y="44823"/>
                  <a:pt x="1426753" y="44214"/>
                  <a:pt x="1452282" y="53788"/>
                </a:cubicBezTo>
                <a:cubicBezTo>
                  <a:pt x="1478082" y="63463"/>
                  <a:pt x="1488105" y="106652"/>
                  <a:pt x="1506070" y="121024"/>
                </a:cubicBezTo>
                <a:cubicBezTo>
                  <a:pt x="1517139" y="129879"/>
                  <a:pt x="1532965" y="129989"/>
                  <a:pt x="1546412" y="134471"/>
                </a:cubicBezTo>
                <a:lnTo>
                  <a:pt x="1627094" y="80683"/>
                </a:lnTo>
                <a:lnTo>
                  <a:pt x="1667435" y="53788"/>
                </a:lnTo>
                <a:cubicBezTo>
                  <a:pt x="1680101" y="56954"/>
                  <a:pt x="1745778" y="71912"/>
                  <a:pt x="1761565" y="80683"/>
                </a:cubicBezTo>
                <a:cubicBezTo>
                  <a:pt x="1789820" y="96380"/>
                  <a:pt x="1842247" y="134471"/>
                  <a:pt x="1842247" y="134471"/>
                </a:cubicBezTo>
                <a:cubicBezTo>
                  <a:pt x="1855694" y="129989"/>
                  <a:pt x="1869910" y="127363"/>
                  <a:pt x="1882588" y="121024"/>
                </a:cubicBezTo>
                <a:cubicBezTo>
                  <a:pt x="1897043" y="113796"/>
                  <a:pt x="1908161" y="100694"/>
                  <a:pt x="1922929" y="94130"/>
                </a:cubicBezTo>
                <a:cubicBezTo>
                  <a:pt x="1948835" y="82616"/>
                  <a:pt x="2003612" y="67235"/>
                  <a:pt x="2003612" y="67235"/>
                </a:cubicBezTo>
                <a:cubicBezTo>
                  <a:pt x="2030506" y="71718"/>
                  <a:pt x="2060621" y="67156"/>
                  <a:pt x="2084294" y="80683"/>
                </a:cubicBezTo>
                <a:cubicBezTo>
                  <a:pt x="2096601" y="87716"/>
                  <a:pt x="2085063" y="114685"/>
                  <a:pt x="2097741" y="121024"/>
                </a:cubicBezTo>
                <a:cubicBezTo>
                  <a:pt x="2110419" y="127363"/>
                  <a:pt x="2125054" y="113161"/>
                  <a:pt x="2138082" y="107577"/>
                </a:cubicBezTo>
                <a:cubicBezTo>
                  <a:pt x="2254407" y="57724"/>
                  <a:pt x="2137597" y="98775"/>
                  <a:pt x="2232212" y="67235"/>
                </a:cubicBezTo>
                <a:cubicBezTo>
                  <a:pt x="2254624" y="71718"/>
                  <a:pt x="2277274" y="75140"/>
                  <a:pt x="2299447" y="80683"/>
                </a:cubicBezTo>
                <a:cubicBezTo>
                  <a:pt x="2313198" y="84121"/>
                  <a:pt x="2329765" y="84107"/>
                  <a:pt x="2339788" y="94130"/>
                </a:cubicBezTo>
                <a:cubicBezTo>
                  <a:pt x="2349811" y="104153"/>
                  <a:pt x="2348753" y="121024"/>
                  <a:pt x="2353235" y="134471"/>
                </a:cubicBezTo>
                <a:cubicBezTo>
                  <a:pt x="2380533" y="93525"/>
                  <a:pt x="2383880" y="78807"/>
                  <a:pt x="2433917" y="53788"/>
                </a:cubicBezTo>
                <a:cubicBezTo>
                  <a:pt x="2459273" y="41110"/>
                  <a:pt x="2514600" y="26894"/>
                  <a:pt x="2514600" y="26894"/>
                </a:cubicBezTo>
                <a:cubicBezTo>
                  <a:pt x="2537012" y="31376"/>
                  <a:pt x="2562818" y="27663"/>
                  <a:pt x="2581835" y="40341"/>
                </a:cubicBezTo>
                <a:cubicBezTo>
                  <a:pt x="2593629" y="48204"/>
                  <a:pt x="2586427" y="69614"/>
                  <a:pt x="2595282" y="80683"/>
                </a:cubicBezTo>
                <a:cubicBezTo>
                  <a:pt x="2618786" y="110063"/>
                  <a:pt x="2657488" y="107577"/>
                  <a:pt x="2622176" y="10757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Умножение 36"/>
          <p:cNvSpPr/>
          <p:nvPr/>
        </p:nvSpPr>
        <p:spPr>
          <a:xfrm>
            <a:off x="5786446" y="6000768"/>
            <a:ext cx="285752" cy="28575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37"/>
          <p:cNvSpPr/>
          <p:nvPr/>
        </p:nvSpPr>
        <p:spPr>
          <a:xfrm>
            <a:off x="3786182" y="6500834"/>
            <a:ext cx="1390089" cy="142876"/>
          </a:xfrm>
          <a:custGeom>
            <a:avLst/>
            <a:gdLst>
              <a:gd name="connsiteX0" fmla="*/ 0 w 1532965"/>
              <a:gd name="connsiteY0" fmla="*/ 119368 h 132815"/>
              <a:gd name="connsiteX1" fmla="*/ 13447 w 1532965"/>
              <a:gd name="connsiteY1" fmla="*/ 65580 h 132815"/>
              <a:gd name="connsiteX2" fmla="*/ 53788 w 1532965"/>
              <a:gd name="connsiteY2" fmla="*/ 52132 h 132815"/>
              <a:gd name="connsiteX3" fmla="*/ 134471 w 1532965"/>
              <a:gd name="connsiteY3" fmla="*/ 11791 h 132815"/>
              <a:gd name="connsiteX4" fmla="*/ 147918 w 1532965"/>
              <a:gd name="connsiteY4" fmla="*/ 79027 h 132815"/>
              <a:gd name="connsiteX5" fmla="*/ 188259 w 1532965"/>
              <a:gd name="connsiteY5" fmla="*/ 92474 h 132815"/>
              <a:gd name="connsiteX6" fmla="*/ 336177 w 1532965"/>
              <a:gd name="connsiteY6" fmla="*/ 79027 h 132815"/>
              <a:gd name="connsiteX7" fmla="*/ 430306 w 1532965"/>
              <a:gd name="connsiteY7" fmla="*/ 92474 h 132815"/>
              <a:gd name="connsiteX8" fmla="*/ 470647 w 1532965"/>
              <a:gd name="connsiteY8" fmla="*/ 105921 h 132815"/>
              <a:gd name="connsiteX9" fmla="*/ 551330 w 1532965"/>
              <a:gd name="connsiteY9" fmla="*/ 65580 h 132815"/>
              <a:gd name="connsiteX10" fmla="*/ 591671 w 1532965"/>
              <a:gd name="connsiteY10" fmla="*/ 52132 h 132815"/>
              <a:gd name="connsiteX11" fmla="*/ 658906 w 1532965"/>
              <a:gd name="connsiteY11" fmla="*/ 105921 h 132815"/>
              <a:gd name="connsiteX12" fmla="*/ 699247 w 1532965"/>
              <a:gd name="connsiteY12" fmla="*/ 119368 h 132815"/>
              <a:gd name="connsiteX13" fmla="*/ 779930 w 1532965"/>
              <a:gd name="connsiteY13" fmla="*/ 79027 h 132815"/>
              <a:gd name="connsiteX14" fmla="*/ 820271 w 1532965"/>
              <a:gd name="connsiteY14" fmla="*/ 65580 h 132815"/>
              <a:gd name="connsiteX15" fmla="*/ 847165 w 1532965"/>
              <a:gd name="connsiteY15" fmla="*/ 38685 h 132815"/>
              <a:gd name="connsiteX16" fmla="*/ 954741 w 1532965"/>
              <a:gd name="connsiteY16" fmla="*/ 79027 h 132815"/>
              <a:gd name="connsiteX17" fmla="*/ 1021977 w 1532965"/>
              <a:gd name="connsiteY17" fmla="*/ 65580 h 132815"/>
              <a:gd name="connsiteX18" fmla="*/ 1102659 w 1532965"/>
              <a:gd name="connsiteY18" fmla="*/ 38685 h 132815"/>
              <a:gd name="connsiteX19" fmla="*/ 1129553 w 1532965"/>
              <a:gd name="connsiteY19" fmla="*/ 65580 h 132815"/>
              <a:gd name="connsiteX20" fmla="*/ 1169894 w 1532965"/>
              <a:gd name="connsiteY20" fmla="*/ 79027 h 132815"/>
              <a:gd name="connsiteX21" fmla="*/ 1210235 w 1532965"/>
              <a:gd name="connsiteY21" fmla="*/ 132815 h 132815"/>
              <a:gd name="connsiteX22" fmla="*/ 1331259 w 1532965"/>
              <a:gd name="connsiteY22" fmla="*/ 65580 h 132815"/>
              <a:gd name="connsiteX23" fmla="*/ 1358153 w 1532965"/>
              <a:gd name="connsiteY23" fmla="*/ 38685 h 132815"/>
              <a:gd name="connsiteX24" fmla="*/ 1465730 w 1532965"/>
              <a:gd name="connsiteY24" fmla="*/ 52132 h 132815"/>
              <a:gd name="connsiteX25" fmla="*/ 1532965 w 1532965"/>
              <a:gd name="connsiteY25" fmla="*/ 52132 h 132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532965" h="132815">
                <a:moveTo>
                  <a:pt x="0" y="119368"/>
                </a:moveTo>
                <a:cubicBezTo>
                  <a:pt x="4482" y="101439"/>
                  <a:pt x="1902" y="80011"/>
                  <a:pt x="13447" y="65580"/>
                </a:cubicBezTo>
                <a:cubicBezTo>
                  <a:pt x="22302" y="54512"/>
                  <a:pt x="41110" y="58471"/>
                  <a:pt x="53788" y="52132"/>
                </a:cubicBezTo>
                <a:cubicBezTo>
                  <a:pt x="158051" y="0"/>
                  <a:pt x="33080" y="45588"/>
                  <a:pt x="134471" y="11791"/>
                </a:cubicBezTo>
                <a:cubicBezTo>
                  <a:pt x="138953" y="34203"/>
                  <a:pt x="135240" y="60010"/>
                  <a:pt x="147918" y="79027"/>
                </a:cubicBezTo>
                <a:cubicBezTo>
                  <a:pt x="155780" y="90821"/>
                  <a:pt x="174085" y="92474"/>
                  <a:pt x="188259" y="92474"/>
                </a:cubicBezTo>
                <a:cubicBezTo>
                  <a:pt x="237768" y="92474"/>
                  <a:pt x="286871" y="83509"/>
                  <a:pt x="336177" y="79027"/>
                </a:cubicBezTo>
                <a:cubicBezTo>
                  <a:pt x="367553" y="83509"/>
                  <a:pt x="399227" y="86258"/>
                  <a:pt x="430306" y="92474"/>
                </a:cubicBezTo>
                <a:cubicBezTo>
                  <a:pt x="444205" y="95254"/>
                  <a:pt x="456473" y="105921"/>
                  <a:pt x="470647" y="105921"/>
                </a:cubicBezTo>
                <a:cubicBezTo>
                  <a:pt x="504445" y="105921"/>
                  <a:pt x="524136" y="79177"/>
                  <a:pt x="551330" y="65580"/>
                </a:cubicBezTo>
                <a:cubicBezTo>
                  <a:pt x="564008" y="59241"/>
                  <a:pt x="578224" y="56615"/>
                  <a:pt x="591671" y="52132"/>
                </a:cubicBezTo>
                <a:cubicBezTo>
                  <a:pt x="693072" y="85935"/>
                  <a:pt x="572012" y="36406"/>
                  <a:pt x="658906" y="105921"/>
                </a:cubicBezTo>
                <a:cubicBezTo>
                  <a:pt x="669974" y="114776"/>
                  <a:pt x="685800" y="114886"/>
                  <a:pt x="699247" y="119368"/>
                </a:cubicBezTo>
                <a:cubicBezTo>
                  <a:pt x="800644" y="85569"/>
                  <a:pt x="675660" y="131162"/>
                  <a:pt x="779930" y="79027"/>
                </a:cubicBezTo>
                <a:cubicBezTo>
                  <a:pt x="792608" y="72688"/>
                  <a:pt x="806824" y="70062"/>
                  <a:pt x="820271" y="65580"/>
                </a:cubicBezTo>
                <a:cubicBezTo>
                  <a:pt x="829236" y="56615"/>
                  <a:pt x="834585" y="40258"/>
                  <a:pt x="847165" y="38685"/>
                </a:cubicBezTo>
                <a:cubicBezTo>
                  <a:pt x="916193" y="30056"/>
                  <a:pt x="919802" y="44087"/>
                  <a:pt x="954741" y="79027"/>
                </a:cubicBezTo>
                <a:cubicBezTo>
                  <a:pt x="977153" y="74545"/>
                  <a:pt x="999927" y="71594"/>
                  <a:pt x="1021977" y="65580"/>
                </a:cubicBezTo>
                <a:cubicBezTo>
                  <a:pt x="1049327" y="58121"/>
                  <a:pt x="1102659" y="38685"/>
                  <a:pt x="1102659" y="38685"/>
                </a:cubicBezTo>
                <a:cubicBezTo>
                  <a:pt x="1111624" y="47650"/>
                  <a:pt x="1118682" y="59057"/>
                  <a:pt x="1129553" y="65580"/>
                </a:cubicBezTo>
                <a:cubicBezTo>
                  <a:pt x="1141707" y="72873"/>
                  <a:pt x="1159005" y="69953"/>
                  <a:pt x="1169894" y="79027"/>
                </a:cubicBezTo>
                <a:cubicBezTo>
                  <a:pt x="1187111" y="93375"/>
                  <a:pt x="1196788" y="114886"/>
                  <a:pt x="1210235" y="132815"/>
                </a:cubicBezTo>
                <a:cubicBezTo>
                  <a:pt x="1302712" y="71165"/>
                  <a:pt x="1260254" y="89248"/>
                  <a:pt x="1331259" y="65580"/>
                </a:cubicBezTo>
                <a:cubicBezTo>
                  <a:pt x="1340224" y="56615"/>
                  <a:pt x="1345538" y="39947"/>
                  <a:pt x="1358153" y="38685"/>
                </a:cubicBezTo>
                <a:cubicBezTo>
                  <a:pt x="1394112" y="35089"/>
                  <a:pt x="1429698" y="49360"/>
                  <a:pt x="1465730" y="52132"/>
                </a:cubicBezTo>
                <a:cubicBezTo>
                  <a:pt x="1488076" y="53851"/>
                  <a:pt x="1510553" y="52132"/>
                  <a:pt x="1532965" y="5213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Умножение 38"/>
          <p:cNvSpPr/>
          <p:nvPr/>
        </p:nvSpPr>
        <p:spPr>
          <a:xfrm>
            <a:off x="3000364" y="6000768"/>
            <a:ext cx="285752" cy="28575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282388" y="2380129"/>
            <a:ext cx="1519518" cy="163606"/>
          </a:xfrm>
          <a:custGeom>
            <a:avLst/>
            <a:gdLst>
              <a:gd name="connsiteX0" fmla="*/ 0 w 1519518"/>
              <a:gd name="connsiteY0" fmla="*/ 67236 h 163606"/>
              <a:gd name="connsiteX1" fmla="*/ 40341 w 1519518"/>
              <a:gd name="connsiteY1" fmla="*/ 53789 h 163606"/>
              <a:gd name="connsiteX2" fmla="*/ 67236 w 1519518"/>
              <a:gd name="connsiteY2" fmla="*/ 26895 h 163606"/>
              <a:gd name="connsiteX3" fmla="*/ 107577 w 1519518"/>
              <a:gd name="connsiteY3" fmla="*/ 53789 h 163606"/>
              <a:gd name="connsiteX4" fmla="*/ 215153 w 1519518"/>
              <a:gd name="connsiteY4" fmla="*/ 80683 h 163606"/>
              <a:gd name="connsiteX5" fmla="*/ 295836 w 1519518"/>
              <a:gd name="connsiteY5" fmla="*/ 67236 h 163606"/>
              <a:gd name="connsiteX6" fmla="*/ 336177 w 1519518"/>
              <a:gd name="connsiteY6" fmla="*/ 40342 h 163606"/>
              <a:gd name="connsiteX7" fmla="*/ 416859 w 1519518"/>
              <a:gd name="connsiteY7" fmla="*/ 80683 h 163606"/>
              <a:gd name="connsiteX8" fmla="*/ 497541 w 1519518"/>
              <a:gd name="connsiteY8" fmla="*/ 40342 h 163606"/>
              <a:gd name="connsiteX9" fmla="*/ 564777 w 1519518"/>
              <a:gd name="connsiteY9" fmla="*/ 53789 h 163606"/>
              <a:gd name="connsiteX10" fmla="*/ 699247 w 1519518"/>
              <a:gd name="connsiteY10" fmla="*/ 40342 h 163606"/>
              <a:gd name="connsiteX11" fmla="*/ 739588 w 1519518"/>
              <a:gd name="connsiteY11" fmla="*/ 53789 h 163606"/>
              <a:gd name="connsiteX12" fmla="*/ 806824 w 1519518"/>
              <a:gd name="connsiteY12" fmla="*/ 147918 h 163606"/>
              <a:gd name="connsiteX13" fmla="*/ 860612 w 1519518"/>
              <a:gd name="connsiteY13" fmla="*/ 67236 h 163606"/>
              <a:gd name="connsiteX14" fmla="*/ 941294 w 1519518"/>
              <a:gd name="connsiteY14" fmla="*/ 40342 h 163606"/>
              <a:gd name="connsiteX15" fmla="*/ 995083 w 1519518"/>
              <a:gd name="connsiteY15" fmla="*/ 107577 h 163606"/>
              <a:gd name="connsiteX16" fmla="*/ 1048871 w 1519518"/>
              <a:gd name="connsiteY16" fmla="*/ 94130 h 163606"/>
              <a:gd name="connsiteX17" fmla="*/ 1089212 w 1519518"/>
              <a:gd name="connsiteY17" fmla="*/ 67236 h 163606"/>
              <a:gd name="connsiteX18" fmla="*/ 1156447 w 1519518"/>
              <a:gd name="connsiteY18" fmla="*/ 0 h 163606"/>
              <a:gd name="connsiteX19" fmla="*/ 1223683 w 1519518"/>
              <a:gd name="connsiteY19" fmla="*/ 40342 h 163606"/>
              <a:gd name="connsiteX20" fmla="*/ 1277471 w 1519518"/>
              <a:gd name="connsiteY20" fmla="*/ 121024 h 163606"/>
              <a:gd name="connsiteX21" fmla="*/ 1331259 w 1519518"/>
              <a:gd name="connsiteY21" fmla="*/ 107577 h 163606"/>
              <a:gd name="connsiteX22" fmla="*/ 1452283 w 1519518"/>
              <a:gd name="connsiteY22" fmla="*/ 40342 h 163606"/>
              <a:gd name="connsiteX23" fmla="*/ 1519518 w 1519518"/>
              <a:gd name="connsiteY23" fmla="*/ 40342 h 16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19518" h="163606">
                <a:moveTo>
                  <a:pt x="0" y="67236"/>
                </a:moveTo>
                <a:cubicBezTo>
                  <a:pt x="13447" y="62754"/>
                  <a:pt x="28187" y="61082"/>
                  <a:pt x="40341" y="53789"/>
                </a:cubicBezTo>
                <a:cubicBezTo>
                  <a:pt x="51213" y="47266"/>
                  <a:pt x="54558" y="26895"/>
                  <a:pt x="67236" y="26895"/>
                </a:cubicBezTo>
                <a:cubicBezTo>
                  <a:pt x="83397" y="26895"/>
                  <a:pt x="93122" y="46561"/>
                  <a:pt x="107577" y="53789"/>
                </a:cubicBezTo>
                <a:cubicBezTo>
                  <a:pt x="135143" y="67572"/>
                  <a:pt x="189580" y="75568"/>
                  <a:pt x="215153" y="80683"/>
                </a:cubicBezTo>
                <a:cubicBezTo>
                  <a:pt x="242047" y="76201"/>
                  <a:pt x="269970" y="75858"/>
                  <a:pt x="295836" y="67236"/>
                </a:cubicBezTo>
                <a:cubicBezTo>
                  <a:pt x="311168" y="62125"/>
                  <a:pt x="320236" y="42999"/>
                  <a:pt x="336177" y="40342"/>
                </a:cubicBezTo>
                <a:cubicBezTo>
                  <a:pt x="358446" y="36630"/>
                  <a:pt x="402810" y="71317"/>
                  <a:pt x="416859" y="80683"/>
                </a:cubicBezTo>
                <a:cubicBezTo>
                  <a:pt x="437255" y="67085"/>
                  <a:pt x="469705" y="40342"/>
                  <a:pt x="497541" y="40342"/>
                </a:cubicBezTo>
                <a:cubicBezTo>
                  <a:pt x="520397" y="40342"/>
                  <a:pt x="542365" y="49307"/>
                  <a:pt x="564777" y="53789"/>
                </a:cubicBezTo>
                <a:cubicBezTo>
                  <a:pt x="609600" y="49307"/>
                  <a:pt x="654200" y="40342"/>
                  <a:pt x="699247" y="40342"/>
                </a:cubicBezTo>
                <a:cubicBezTo>
                  <a:pt x="713421" y="40342"/>
                  <a:pt x="731349" y="42255"/>
                  <a:pt x="739588" y="53789"/>
                </a:cubicBezTo>
                <a:cubicBezTo>
                  <a:pt x="818030" y="163606"/>
                  <a:pt x="716057" y="117662"/>
                  <a:pt x="806824" y="147918"/>
                </a:cubicBezTo>
                <a:cubicBezTo>
                  <a:pt x="824753" y="121024"/>
                  <a:pt x="829948" y="77457"/>
                  <a:pt x="860612" y="67236"/>
                </a:cubicBezTo>
                <a:lnTo>
                  <a:pt x="941294" y="40342"/>
                </a:lnTo>
                <a:cubicBezTo>
                  <a:pt x="944690" y="45436"/>
                  <a:pt x="980711" y="105182"/>
                  <a:pt x="995083" y="107577"/>
                </a:cubicBezTo>
                <a:cubicBezTo>
                  <a:pt x="1013313" y="110615"/>
                  <a:pt x="1030942" y="98612"/>
                  <a:pt x="1048871" y="94130"/>
                </a:cubicBezTo>
                <a:cubicBezTo>
                  <a:pt x="1062318" y="85165"/>
                  <a:pt x="1077049" y="77878"/>
                  <a:pt x="1089212" y="67236"/>
                </a:cubicBezTo>
                <a:cubicBezTo>
                  <a:pt x="1113065" y="46364"/>
                  <a:pt x="1156447" y="0"/>
                  <a:pt x="1156447" y="0"/>
                </a:cubicBezTo>
                <a:cubicBezTo>
                  <a:pt x="1195058" y="12870"/>
                  <a:pt x="1199071" y="7526"/>
                  <a:pt x="1223683" y="40342"/>
                </a:cubicBezTo>
                <a:cubicBezTo>
                  <a:pt x="1243077" y="66200"/>
                  <a:pt x="1277471" y="121024"/>
                  <a:pt x="1277471" y="121024"/>
                </a:cubicBezTo>
                <a:cubicBezTo>
                  <a:pt x="1295400" y="116542"/>
                  <a:pt x="1314729" y="115842"/>
                  <a:pt x="1331259" y="107577"/>
                </a:cubicBezTo>
                <a:cubicBezTo>
                  <a:pt x="1374886" y="85763"/>
                  <a:pt x="1402699" y="46540"/>
                  <a:pt x="1452283" y="40342"/>
                </a:cubicBezTo>
                <a:cubicBezTo>
                  <a:pt x="1474522" y="37562"/>
                  <a:pt x="1497106" y="40342"/>
                  <a:pt x="1519518" y="4034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5499847" y="4410635"/>
            <a:ext cx="2743200" cy="161365"/>
          </a:xfrm>
          <a:custGeom>
            <a:avLst/>
            <a:gdLst>
              <a:gd name="connsiteX0" fmla="*/ 0 w 2743200"/>
              <a:gd name="connsiteY0" fmla="*/ 94130 h 161365"/>
              <a:gd name="connsiteX1" fmla="*/ 67235 w 2743200"/>
              <a:gd name="connsiteY1" fmla="*/ 80683 h 161365"/>
              <a:gd name="connsiteX2" fmla="*/ 107577 w 2743200"/>
              <a:gd name="connsiteY2" fmla="*/ 53789 h 161365"/>
              <a:gd name="connsiteX3" fmla="*/ 147918 w 2743200"/>
              <a:gd name="connsiteY3" fmla="*/ 40341 h 161365"/>
              <a:gd name="connsiteX4" fmla="*/ 174812 w 2743200"/>
              <a:gd name="connsiteY4" fmla="*/ 67236 h 161365"/>
              <a:gd name="connsiteX5" fmla="*/ 188259 w 2743200"/>
              <a:gd name="connsiteY5" fmla="*/ 107577 h 161365"/>
              <a:gd name="connsiteX6" fmla="*/ 228600 w 2743200"/>
              <a:gd name="connsiteY6" fmla="*/ 94130 h 161365"/>
              <a:gd name="connsiteX7" fmla="*/ 443753 w 2743200"/>
              <a:gd name="connsiteY7" fmla="*/ 107577 h 161365"/>
              <a:gd name="connsiteX8" fmla="*/ 484094 w 2743200"/>
              <a:gd name="connsiteY8" fmla="*/ 94130 h 161365"/>
              <a:gd name="connsiteX9" fmla="*/ 497541 w 2743200"/>
              <a:gd name="connsiteY9" fmla="*/ 53789 h 161365"/>
              <a:gd name="connsiteX10" fmla="*/ 551329 w 2743200"/>
              <a:gd name="connsiteY10" fmla="*/ 67236 h 161365"/>
              <a:gd name="connsiteX11" fmla="*/ 578224 w 2743200"/>
              <a:gd name="connsiteY11" fmla="*/ 94130 h 161365"/>
              <a:gd name="connsiteX12" fmla="*/ 685800 w 2743200"/>
              <a:gd name="connsiteY12" fmla="*/ 80683 h 161365"/>
              <a:gd name="connsiteX13" fmla="*/ 887506 w 2743200"/>
              <a:gd name="connsiteY13" fmla="*/ 121024 h 161365"/>
              <a:gd name="connsiteX14" fmla="*/ 900953 w 2743200"/>
              <a:gd name="connsiteY14" fmla="*/ 161365 h 161365"/>
              <a:gd name="connsiteX15" fmla="*/ 941294 w 2743200"/>
              <a:gd name="connsiteY15" fmla="*/ 134471 h 161365"/>
              <a:gd name="connsiteX16" fmla="*/ 968188 w 2743200"/>
              <a:gd name="connsiteY16" fmla="*/ 94130 h 161365"/>
              <a:gd name="connsiteX17" fmla="*/ 1102659 w 2743200"/>
              <a:gd name="connsiteY17" fmla="*/ 53789 h 161365"/>
              <a:gd name="connsiteX18" fmla="*/ 1304365 w 2743200"/>
              <a:gd name="connsiteY18" fmla="*/ 94130 h 161365"/>
              <a:gd name="connsiteX19" fmla="*/ 1331259 w 2743200"/>
              <a:gd name="connsiteY19" fmla="*/ 134471 h 161365"/>
              <a:gd name="connsiteX20" fmla="*/ 1411941 w 2743200"/>
              <a:gd name="connsiteY20" fmla="*/ 80683 h 161365"/>
              <a:gd name="connsiteX21" fmla="*/ 1479177 w 2743200"/>
              <a:gd name="connsiteY21" fmla="*/ 26894 h 161365"/>
              <a:gd name="connsiteX22" fmla="*/ 1519518 w 2743200"/>
              <a:gd name="connsiteY22" fmla="*/ 40341 h 161365"/>
              <a:gd name="connsiteX23" fmla="*/ 1546412 w 2743200"/>
              <a:gd name="connsiteY23" fmla="*/ 67236 h 161365"/>
              <a:gd name="connsiteX24" fmla="*/ 1613647 w 2743200"/>
              <a:gd name="connsiteY24" fmla="*/ 53789 h 161365"/>
              <a:gd name="connsiteX25" fmla="*/ 1761565 w 2743200"/>
              <a:gd name="connsiteY25" fmla="*/ 67236 h 161365"/>
              <a:gd name="connsiteX26" fmla="*/ 1788459 w 2743200"/>
              <a:gd name="connsiteY26" fmla="*/ 107577 h 161365"/>
              <a:gd name="connsiteX27" fmla="*/ 1828800 w 2743200"/>
              <a:gd name="connsiteY27" fmla="*/ 134471 h 161365"/>
              <a:gd name="connsiteX28" fmla="*/ 1855694 w 2743200"/>
              <a:gd name="connsiteY28" fmla="*/ 94130 h 161365"/>
              <a:gd name="connsiteX29" fmla="*/ 2030506 w 2743200"/>
              <a:gd name="connsiteY29" fmla="*/ 94130 h 161365"/>
              <a:gd name="connsiteX30" fmla="*/ 2111188 w 2743200"/>
              <a:gd name="connsiteY30" fmla="*/ 80683 h 161365"/>
              <a:gd name="connsiteX31" fmla="*/ 2178424 w 2743200"/>
              <a:gd name="connsiteY31" fmla="*/ 26894 h 161365"/>
              <a:gd name="connsiteX32" fmla="*/ 2218765 w 2743200"/>
              <a:gd name="connsiteY32" fmla="*/ 13447 h 161365"/>
              <a:gd name="connsiteX33" fmla="*/ 2259106 w 2743200"/>
              <a:gd name="connsiteY33" fmla="*/ 26894 h 161365"/>
              <a:gd name="connsiteX34" fmla="*/ 2312894 w 2743200"/>
              <a:gd name="connsiteY34" fmla="*/ 94130 h 161365"/>
              <a:gd name="connsiteX35" fmla="*/ 2447365 w 2743200"/>
              <a:gd name="connsiteY35" fmla="*/ 67236 h 161365"/>
              <a:gd name="connsiteX36" fmla="*/ 2487706 w 2743200"/>
              <a:gd name="connsiteY36" fmla="*/ 53789 h 161365"/>
              <a:gd name="connsiteX37" fmla="*/ 2514600 w 2743200"/>
              <a:gd name="connsiteY37" fmla="*/ 26894 h 161365"/>
              <a:gd name="connsiteX38" fmla="*/ 2568388 w 2743200"/>
              <a:gd name="connsiteY38" fmla="*/ 13447 h 161365"/>
              <a:gd name="connsiteX39" fmla="*/ 2608729 w 2743200"/>
              <a:gd name="connsiteY39" fmla="*/ 0 h 161365"/>
              <a:gd name="connsiteX40" fmla="*/ 2649071 w 2743200"/>
              <a:gd name="connsiteY40" fmla="*/ 13447 h 161365"/>
              <a:gd name="connsiteX41" fmla="*/ 2689412 w 2743200"/>
              <a:gd name="connsiteY41" fmla="*/ 94130 h 161365"/>
              <a:gd name="connsiteX42" fmla="*/ 2729753 w 2743200"/>
              <a:gd name="connsiteY42" fmla="*/ 121024 h 161365"/>
              <a:gd name="connsiteX43" fmla="*/ 2743200 w 2743200"/>
              <a:gd name="connsiteY43" fmla="*/ 94130 h 161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743200" h="161365">
                <a:moveTo>
                  <a:pt x="0" y="94130"/>
                </a:moveTo>
                <a:cubicBezTo>
                  <a:pt x="22412" y="89648"/>
                  <a:pt x="45835" y="88708"/>
                  <a:pt x="67235" y="80683"/>
                </a:cubicBezTo>
                <a:cubicBezTo>
                  <a:pt x="82368" y="75008"/>
                  <a:pt x="93122" y="61017"/>
                  <a:pt x="107577" y="53789"/>
                </a:cubicBezTo>
                <a:cubicBezTo>
                  <a:pt x="120255" y="47450"/>
                  <a:pt x="134471" y="44824"/>
                  <a:pt x="147918" y="40341"/>
                </a:cubicBezTo>
                <a:cubicBezTo>
                  <a:pt x="156883" y="49306"/>
                  <a:pt x="168289" y="56364"/>
                  <a:pt x="174812" y="67236"/>
                </a:cubicBezTo>
                <a:cubicBezTo>
                  <a:pt x="182105" y="79390"/>
                  <a:pt x="175581" y="101238"/>
                  <a:pt x="188259" y="107577"/>
                </a:cubicBezTo>
                <a:cubicBezTo>
                  <a:pt x="200937" y="113916"/>
                  <a:pt x="215153" y="98612"/>
                  <a:pt x="228600" y="94130"/>
                </a:cubicBezTo>
                <a:cubicBezTo>
                  <a:pt x="300318" y="98612"/>
                  <a:pt x="371895" y="107577"/>
                  <a:pt x="443753" y="107577"/>
                </a:cubicBezTo>
                <a:cubicBezTo>
                  <a:pt x="457927" y="107577"/>
                  <a:pt x="474071" y="104153"/>
                  <a:pt x="484094" y="94130"/>
                </a:cubicBezTo>
                <a:cubicBezTo>
                  <a:pt x="494117" y="84107"/>
                  <a:pt x="493059" y="67236"/>
                  <a:pt x="497541" y="53789"/>
                </a:cubicBezTo>
                <a:cubicBezTo>
                  <a:pt x="515470" y="58271"/>
                  <a:pt x="534799" y="58971"/>
                  <a:pt x="551329" y="67236"/>
                </a:cubicBezTo>
                <a:cubicBezTo>
                  <a:pt x="562669" y="72906"/>
                  <a:pt x="565609" y="92868"/>
                  <a:pt x="578224" y="94130"/>
                </a:cubicBezTo>
                <a:cubicBezTo>
                  <a:pt x="614182" y="97726"/>
                  <a:pt x="649941" y="85165"/>
                  <a:pt x="685800" y="80683"/>
                </a:cubicBezTo>
                <a:cubicBezTo>
                  <a:pt x="720912" y="83609"/>
                  <a:pt x="844881" y="67742"/>
                  <a:pt x="887506" y="121024"/>
                </a:cubicBezTo>
                <a:cubicBezTo>
                  <a:pt x="896361" y="132092"/>
                  <a:pt x="896471" y="147918"/>
                  <a:pt x="900953" y="161365"/>
                </a:cubicBezTo>
                <a:cubicBezTo>
                  <a:pt x="914400" y="152400"/>
                  <a:pt x="929866" y="145899"/>
                  <a:pt x="941294" y="134471"/>
                </a:cubicBezTo>
                <a:cubicBezTo>
                  <a:pt x="952722" y="123043"/>
                  <a:pt x="954483" y="102695"/>
                  <a:pt x="968188" y="94130"/>
                </a:cubicBezTo>
                <a:cubicBezTo>
                  <a:pt x="990013" y="80490"/>
                  <a:pt x="1071168" y="61662"/>
                  <a:pt x="1102659" y="53789"/>
                </a:cubicBezTo>
                <a:cubicBezTo>
                  <a:pt x="1216139" y="129443"/>
                  <a:pt x="1032614" y="16487"/>
                  <a:pt x="1304365" y="94130"/>
                </a:cubicBezTo>
                <a:cubicBezTo>
                  <a:pt x="1319904" y="98570"/>
                  <a:pt x="1322294" y="121024"/>
                  <a:pt x="1331259" y="134471"/>
                </a:cubicBezTo>
                <a:cubicBezTo>
                  <a:pt x="1358153" y="116542"/>
                  <a:pt x="1394012" y="107577"/>
                  <a:pt x="1411941" y="80683"/>
                </a:cubicBezTo>
                <a:cubicBezTo>
                  <a:pt x="1446698" y="28547"/>
                  <a:pt x="1423503" y="45452"/>
                  <a:pt x="1479177" y="26894"/>
                </a:cubicBezTo>
                <a:cubicBezTo>
                  <a:pt x="1492624" y="31376"/>
                  <a:pt x="1507364" y="33048"/>
                  <a:pt x="1519518" y="40341"/>
                </a:cubicBezTo>
                <a:cubicBezTo>
                  <a:pt x="1530389" y="46864"/>
                  <a:pt x="1533861" y="65443"/>
                  <a:pt x="1546412" y="67236"/>
                </a:cubicBezTo>
                <a:cubicBezTo>
                  <a:pt x="1569038" y="70468"/>
                  <a:pt x="1591235" y="58271"/>
                  <a:pt x="1613647" y="53789"/>
                </a:cubicBezTo>
                <a:cubicBezTo>
                  <a:pt x="1662953" y="58271"/>
                  <a:pt x="1714245" y="52676"/>
                  <a:pt x="1761565" y="67236"/>
                </a:cubicBezTo>
                <a:cubicBezTo>
                  <a:pt x="1777012" y="71989"/>
                  <a:pt x="1777031" y="96149"/>
                  <a:pt x="1788459" y="107577"/>
                </a:cubicBezTo>
                <a:cubicBezTo>
                  <a:pt x="1799887" y="119005"/>
                  <a:pt x="1815353" y="125506"/>
                  <a:pt x="1828800" y="134471"/>
                </a:cubicBezTo>
                <a:cubicBezTo>
                  <a:pt x="1837765" y="121024"/>
                  <a:pt x="1843074" y="104226"/>
                  <a:pt x="1855694" y="94130"/>
                </a:cubicBezTo>
                <a:cubicBezTo>
                  <a:pt x="1895694" y="62130"/>
                  <a:pt x="2018832" y="92963"/>
                  <a:pt x="2030506" y="94130"/>
                </a:cubicBezTo>
                <a:cubicBezTo>
                  <a:pt x="2057400" y="89648"/>
                  <a:pt x="2085322" y="89305"/>
                  <a:pt x="2111188" y="80683"/>
                </a:cubicBezTo>
                <a:cubicBezTo>
                  <a:pt x="2171740" y="60499"/>
                  <a:pt x="2132522" y="54436"/>
                  <a:pt x="2178424" y="26894"/>
                </a:cubicBezTo>
                <a:cubicBezTo>
                  <a:pt x="2190578" y="19601"/>
                  <a:pt x="2205318" y="17929"/>
                  <a:pt x="2218765" y="13447"/>
                </a:cubicBezTo>
                <a:cubicBezTo>
                  <a:pt x="2232212" y="17929"/>
                  <a:pt x="2246952" y="19601"/>
                  <a:pt x="2259106" y="26894"/>
                </a:cubicBezTo>
                <a:cubicBezTo>
                  <a:pt x="2280395" y="39667"/>
                  <a:pt x="2300680" y="75809"/>
                  <a:pt x="2312894" y="94130"/>
                </a:cubicBezTo>
                <a:cubicBezTo>
                  <a:pt x="2404034" y="63750"/>
                  <a:pt x="2292848" y="98139"/>
                  <a:pt x="2447365" y="67236"/>
                </a:cubicBezTo>
                <a:cubicBezTo>
                  <a:pt x="2461264" y="64456"/>
                  <a:pt x="2474259" y="58271"/>
                  <a:pt x="2487706" y="53789"/>
                </a:cubicBezTo>
                <a:cubicBezTo>
                  <a:pt x="2496671" y="44824"/>
                  <a:pt x="2503260" y="32564"/>
                  <a:pt x="2514600" y="26894"/>
                </a:cubicBezTo>
                <a:cubicBezTo>
                  <a:pt x="2531130" y="18629"/>
                  <a:pt x="2550618" y="18524"/>
                  <a:pt x="2568388" y="13447"/>
                </a:cubicBezTo>
                <a:cubicBezTo>
                  <a:pt x="2582017" y="9553"/>
                  <a:pt x="2595282" y="4482"/>
                  <a:pt x="2608729" y="0"/>
                </a:cubicBezTo>
                <a:cubicBezTo>
                  <a:pt x="2622176" y="4482"/>
                  <a:pt x="2638002" y="4592"/>
                  <a:pt x="2649071" y="13447"/>
                </a:cubicBezTo>
                <a:cubicBezTo>
                  <a:pt x="2712046" y="63827"/>
                  <a:pt x="2646105" y="39997"/>
                  <a:pt x="2689412" y="94130"/>
                </a:cubicBezTo>
                <a:cubicBezTo>
                  <a:pt x="2699508" y="106750"/>
                  <a:pt x="2713592" y="121024"/>
                  <a:pt x="2729753" y="121024"/>
                </a:cubicBezTo>
                <a:cubicBezTo>
                  <a:pt x="2739776" y="121024"/>
                  <a:pt x="2738718" y="103095"/>
                  <a:pt x="2743200" y="9413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282388" y="4942179"/>
            <a:ext cx="1183341" cy="118397"/>
          </a:xfrm>
          <a:custGeom>
            <a:avLst/>
            <a:gdLst>
              <a:gd name="connsiteX0" fmla="*/ 0 w 1183341"/>
              <a:gd name="connsiteY0" fmla="*/ 113915 h 118397"/>
              <a:gd name="connsiteX1" fmla="*/ 13447 w 1183341"/>
              <a:gd name="connsiteY1" fmla="*/ 73574 h 118397"/>
              <a:gd name="connsiteX2" fmla="*/ 134471 w 1183341"/>
              <a:gd name="connsiteY2" fmla="*/ 60127 h 118397"/>
              <a:gd name="connsiteX3" fmla="*/ 255494 w 1183341"/>
              <a:gd name="connsiteY3" fmla="*/ 73574 h 118397"/>
              <a:gd name="connsiteX4" fmla="*/ 363071 w 1183341"/>
              <a:gd name="connsiteY4" fmla="*/ 87021 h 118397"/>
              <a:gd name="connsiteX5" fmla="*/ 403412 w 1183341"/>
              <a:gd name="connsiteY5" fmla="*/ 113915 h 118397"/>
              <a:gd name="connsiteX6" fmla="*/ 443753 w 1183341"/>
              <a:gd name="connsiteY6" fmla="*/ 100468 h 118397"/>
              <a:gd name="connsiteX7" fmla="*/ 524436 w 1183341"/>
              <a:gd name="connsiteY7" fmla="*/ 46680 h 118397"/>
              <a:gd name="connsiteX8" fmla="*/ 605118 w 1183341"/>
              <a:gd name="connsiteY8" fmla="*/ 100468 h 118397"/>
              <a:gd name="connsiteX9" fmla="*/ 726141 w 1183341"/>
              <a:gd name="connsiteY9" fmla="*/ 33233 h 118397"/>
              <a:gd name="connsiteX10" fmla="*/ 793377 w 1183341"/>
              <a:gd name="connsiteY10" fmla="*/ 46680 h 118397"/>
              <a:gd name="connsiteX11" fmla="*/ 820271 w 1183341"/>
              <a:gd name="connsiteY11" fmla="*/ 87021 h 118397"/>
              <a:gd name="connsiteX12" fmla="*/ 900953 w 1183341"/>
              <a:gd name="connsiteY12" fmla="*/ 60127 h 118397"/>
              <a:gd name="connsiteX13" fmla="*/ 941294 w 1183341"/>
              <a:gd name="connsiteY13" fmla="*/ 46680 h 118397"/>
              <a:gd name="connsiteX14" fmla="*/ 981636 w 1183341"/>
              <a:gd name="connsiteY14" fmla="*/ 60127 h 118397"/>
              <a:gd name="connsiteX15" fmla="*/ 1008530 w 1183341"/>
              <a:gd name="connsiteY15" fmla="*/ 100468 h 118397"/>
              <a:gd name="connsiteX16" fmla="*/ 1048871 w 1183341"/>
              <a:gd name="connsiteY16" fmla="*/ 87021 h 118397"/>
              <a:gd name="connsiteX17" fmla="*/ 1075765 w 1183341"/>
              <a:gd name="connsiteY17" fmla="*/ 46680 h 118397"/>
              <a:gd name="connsiteX18" fmla="*/ 1089212 w 1183341"/>
              <a:gd name="connsiteY18" fmla="*/ 6339 h 118397"/>
              <a:gd name="connsiteX19" fmla="*/ 1129553 w 1183341"/>
              <a:gd name="connsiteY19" fmla="*/ 19786 h 118397"/>
              <a:gd name="connsiteX20" fmla="*/ 1183341 w 1183341"/>
              <a:gd name="connsiteY20" fmla="*/ 73574 h 118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83341" h="118397">
                <a:moveTo>
                  <a:pt x="0" y="113915"/>
                </a:moveTo>
                <a:cubicBezTo>
                  <a:pt x="4482" y="100468"/>
                  <a:pt x="4592" y="84642"/>
                  <a:pt x="13447" y="73574"/>
                </a:cubicBezTo>
                <a:cubicBezTo>
                  <a:pt x="50522" y="27231"/>
                  <a:pt x="81630" y="51320"/>
                  <a:pt x="134471" y="60127"/>
                </a:cubicBezTo>
                <a:cubicBezTo>
                  <a:pt x="228600" y="91503"/>
                  <a:pt x="188259" y="95986"/>
                  <a:pt x="255494" y="73574"/>
                </a:cubicBezTo>
                <a:cubicBezTo>
                  <a:pt x="291353" y="78056"/>
                  <a:pt x="328206" y="77513"/>
                  <a:pt x="363071" y="87021"/>
                </a:cubicBezTo>
                <a:cubicBezTo>
                  <a:pt x="378663" y="91273"/>
                  <a:pt x="387471" y="111258"/>
                  <a:pt x="403412" y="113915"/>
                </a:cubicBezTo>
                <a:cubicBezTo>
                  <a:pt x="417394" y="116245"/>
                  <a:pt x="431362" y="107352"/>
                  <a:pt x="443753" y="100468"/>
                </a:cubicBezTo>
                <a:cubicBezTo>
                  <a:pt x="472008" y="84771"/>
                  <a:pt x="524436" y="46680"/>
                  <a:pt x="524436" y="46680"/>
                </a:cubicBezTo>
                <a:cubicBezTo>
                  <a:pt x="551330" y="64609"/>
                  <a:pt x="578224" y="118397"/>
                  <a:pt x="605118" y="100468"/>
                </a:cubicBezTo>
                <a:cubicBezTo>
                  <a:pt x="697594" y="38817"/>
                  <a:pt x="655136" y="56901"/>
                  <a:pt x="726141" y="33233"/>
                </a:cubicBezTo>
                <a:cubicBezTo>
                  <a:pt x="748553" y="37715"/>
                  <a:pt x="773533" y="35340"/>
                  <a:pt x="793377" y="46680"/>
                </a:cubicBezTo>
                <a:cubicBezTo>
                  <a:pt x="807409" y="54698"/>
                  <a:pt x="804235" y="85016"/>
                  <a:pt x="820271" y="87021"/>
                </a:cubicBezTo>
                <a:cubicBezTo>
                  <a:pt x="848401" y="90537"/>
                  <a:pt x="874059" y="69092"/>
                  <a:pt x="900953" y="60127"/>
                </a:cubicBezTo>
                <a:lnTo>
                  <a:pt x="941294" y="46680"/>
                </a:lnTo>
                <a:cubicBezTo>
                  <a:pt x="954741" y="51162"/>
                  <a:pt x="970567" y="51272"/>
                  <a:pt x="981636" y="60127"/>
                </a:cubicBezTo>
                <a:cubicBezTo>
                  <a:pt x="994256" y="70223"/>
                  <a:pt x="993525" y="94466"/>
                  <a:pt x="1008530" y="100468"/>
                </a:cubicBezTo>
                <a:cubicBezTo>
                  <a:pt x="1021691" y="105732"/>
                  <a:pt x="1035424" y="91503"/>
                  <a:pt x="1048871" y="87021"/>
                </a:cubicBezTo>
                <a:cubicBezTo>
                  <a:pt x="1057836" y="73574"/>
                  <a:pt x="1068537" y="61135"/>
                  <a:pt x="1075765" y="46680"/>
                </a:cubicBezTo>
                <a:cubicBezTo>
                  <a:pt x="1082104" y="34002"/>
                  <a:pt x="1076534" y="12678"/>
                  <a:pt x="1089212" y="6339"/>
                </a:cubicBezTo>
                <a:cubicBezTo>
                  <a:pt x="1101890" y="0"/>
                  <a:pt x="1116106" y="15304"/>
                  <a:pt x="1129553" y="19786"/>
                </a:cubicBezTo>
                <a:cubicBezTo>
                  <a:pt x="1162007" y="68466"/>
                  <a:pt x="1141992" y="52899"/>
                  <a:pt x="1183341" y="73574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Замените  одни сочетания слов другими с причастиями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076056" cy="5257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Работа, которую выполнили добросовестно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Лес, который зеленел              вдали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Сад, который посадили в прошлом году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Картина, которую написал художник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Доклад, который подготовил ученик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599127"/>
            <a:ext cx="4032448" cy="52578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Добросовестно выполненная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зеленеющий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вдали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посаженный в прошлом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написанная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художником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Доклад, подготовленный учеником</a:t>
            </a:r>
          </a:p>
        </p:txBody>
      </p:sp>
    </p:spTree>
    <p:extLst>
      <p:ext uri="{BB962C8B-B14F-4D97-AF65-F5344CB8AC3E}">
        <p14:creationId xmlns:p14="http://schemas.microsoft.com/office/powerpoint/2010/main" xmlns="" val="79491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Удачи всем!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Ищи свою дорогу с малых лет,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Уверенно вперед иди сквозь годы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Оставь  на этой лучшей из планет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Свой яркий след, свои живые всходы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До свидания!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Утро было матово-сиреневое, как будто мир освещали невидимые, хорошо замаскированные фонари с фарфоровыми сиреневыми абажурами. Сиреневыми были снега, расстилающиеся безгранично во все стороны, сиреневым был иней на берёзах (сиреневатые берёзовые стволы), сиреневыми были облака, там, где должно было с минуты на минуту появиться солнце. Я не удивился бы, если бы из-за снегов выплыл в небо сиреневый солнечный шар.</a:t>
            </a:r>
          </a:p>
          <a:p>
            <a:pPr marL="36576" indent="0">
              <a:buNone/>
            </a:pPr>
            <a:r>
              <a:rPr lang="ru-RU" dirty="0"/>
              <a:t>        а) Используя данный текст, напишите сочинение на тему «В утреннем лесу», «Зимний день».</a:t>
            </a:r>
          </a:p>
          <a:p>
            <a:pPr marL="36576" indent="0">
              <a:buNone/>
            </a:pPr>
            <a:r>
              <a:rPr lang="ru-RU" dirty="0"/>
              <a:t>        б) Подчеркните в сочинении эпитеты-причастия.</a:t>
            </a:r>
          </a:p>
          <a:p>
            <a:pPr marL="36576" indent="0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34944"/>
            <a:ext cx="5184576" cy="77809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Четвёртый лишний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91264" cy="4785395"/>
          </a:xfrm>
        </p:spPr>
        <p:txBody>
          <a:bodyPr/>
          <a:lstStyle/>
          <a:p>
            <a:pPr eaLnBrk="1" hangingPunct="1"/>
            <a:r>
              <a:rPr lang="ru-RU" sz="3200" dirty="0" smtClean="0"/>
              <a:t>Зимняя, зимующий, замёрзший, раскрытый.</a:t>
            </a:r>
          </a:p>
          <a:p>
            <a:pPr eaLnBrk="1" hangingPunct="1"/>
            <a:r>
              <a:rPr lang="ru-RU" sz="3200" dirty="0" smtClean="0"/>
              <a:t>Бушующее, замолкший, выполнивший, зеркальная.</a:t>
            </a:r>
          </a:p>
          <a:p>
            <a:pPr eaLnBrk="1" hangingPunct="1"/>
            <a:r>
              <a:rPr lang="ru-RU" sz="3200" dirty="0" smtClean="0"/>
              <a:t>Летящий, удивительный, спускающийся, удивляющийся.</a:t>
            </a:r>
          </a:p>
          <a:p>
            <a:pPr eaLnBrk="1" hangingPunct="1"/>
            <a:r>
              <a:rPr lang="ru-RU" sz="3200" dirty="0" smtClean="0"/>
              <a:t>Распечатанный, раскрытый, отправленный, торжественный.</a:t>
            </a:r>
          </a:p>
          <a:p>
            <a:pPr eaLnBrk="1" hangingPunct="1"/>
            <a:endParaRPr lang="ru-RU" sz="2400" dirty="0" smtClean="0"/>
          </a:p>
          <a:p>
            <a:pPr marL="36576" indent="0" eaLnBrk="1" hangingPunct="1">
              <a:buNone/>
            </a:pPr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6953200" cy="8367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FF6699"/>
                </a:solidFill>
              </a:rPr>
              <a:t>А у вас так 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8964488" cy="5688632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dirty="0" smtClean="0">
                <a:solidFill>
                  <a:srgbClr val="FFFF00"/>
                </a:solidFill>
              </a:rPr>
              <a:t>Зимняя</a:t>
            </a:r>
            <a:r>
              <a:rPr lang="ru-RU" sz="3200" dirty="0" smtClean="0"/>
              <a:t>, зимующий, замёрзший, раскрытый.</a:t>
            </a:r>
          </a:p>
          <a:p>
            <a:pPr eaLnBrk="1" hangingPunct="1"/>
            <a:r>
              <a:rPr lang="ru-RU" sz="3200" dirty="0" smtClean="0"/>
              <a:t>Бушующее, замолкший, выполнивший, </a:t>
            </a:r>
            <a:r>
              <a:rPr lang="ru-RU" sz="3200" dirty="0" smtClean="0">
                <a:solidFill>
                  <a:srgbClr val="FFFF00"/>
                </a:solidFill>
              </a:rPr>
              <a:t>зеркальная.</a:t>
            </a:r>
          </a:p>
          <a:p>
            <a:pPr eaLnBrk="1" hangingPunct="1"/>
            <a:r>
              <a:rPr lang="ru-RU" sz="3200" dirty="0" smtClean="0"/>
              <a:t>Летящий, </a:t>
            </a:r>
            <a:r>
              <a:rPr lang="ru-RU" sz="3200" dirty="0" smtClean="0">
                <a:solidFill>
                  <a:srgbClr val="FFFF00"/>
                </a:solidFill>
              </a:rPr>
              <a:t>удивительный</a:t>
            </a:r>
            <a:r>
              <a:rPr lang="ru-RU" sz="3200" dirty="0" smtClean="0"/>
              <a:t>, спускающийся, удивляющийся.</a:t>
            </a:r>
          </a:p>
          <a:p>
            <a:pPr eaLnBrk="1" hangingPunct="1"/>
            <a:r>
              <a:rPr lang="ru-RU" sz="3200" dirty="0" smtClean="0"/>
              <a:t>Распечатанный, раскрытый, отправленный, </a:t>
            </a:r>
            <a:r>
              <a:rPr lang="ru-RU" sz="3200" dirty="0" smtClean="0">
                <a:solidFill>
                  <a:srgbClr val="FFFF00"/>
                </a:solidFill>
              </a:rPr>
              <a:t>торжественный.</a:t>
            </a:r>
          </a:p>
          <a:p>
            <a:pPr eaLnBrk="1" hangingPunct="1"/>
            <a:endParaRPr lang="ru-RU" sz="3200" dirty="0" smtClean="0"/>
          </a:p>
          <a:p>
            <a:pPr eaLnBrk="1" hangingPunct="1">
              <a:buFontTx/>
              <a:buNone/>
            </a:pPr>
            <a:r>
              <a:rPr lang="ru-RU" sz="3200" dirty="0" smtClean="0"/>
              <a:t>- Какой частью речи являются выделенные слова?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320</TotalTime>
  <Words>537</Words>
  <Application>Microsoft Office PowerPoint</Application>
  <PresentationFormat>Экран (4:3)</PresentationFormat>
  <Paragraphs>72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Причастие - это часть речи, причастная глаголу в образе прилагательного.                                                                                                                                           В.Даль. </vt:lpstr>
      <vt:lpstr>С.И.Ожегов.                                      Толковый словарь русского языка</vt:lpstr>
      <vt:lpstr>Расставить недостающие знаки препинания,           подчеркнуть причастия и причастные обороты, определить разряд причастия.</vt:lpstr>
      <vt:lpstr>Проверим!</vt:lpstr>
      <vt:lpstr>Замените  одни сочетания слов другими с причастиями</vt:lpstr>
      <vt:lpstr>Удачи всем!</vt:lpstr>
      <vt:lpstr>Домашнее задание:</vt:lpstr>
      <vt:lpstr>Четвёртый лишний</vt:lpstr>
      <vt:lpstr>А у вас так ?</vt:lpstr>
      <vt:lpstr>СЛЕПАЯ СХЕМА</vt:lpstr>
      <vt:lpstr>А у вас так?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Расставить недостающие знаки препинания, подчеркнуть причастия и причастные обороты.</dc:title>
  <dc:creator>Admin</dc:creator>
  <cp:lastModifiedBy>Admin</cp:lastModifiedBy>
  <cp:revision>27</cp:revision>
  <dcterms:created xsi:type="dcterms:W3CDTF">2012-10-14T19:13:21Z</dcterms:created>
  <dcterms:modified xsi:type="dcterms:W3CDTF">2012-10-16T20:28:12Z</dcterms:modified>
</cp:coreProperties>
</file>