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70" r:id="rId15"/>
    <p:sldId id="268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F36-AFF9-437D-B642-1ECEA383AA6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FC9C-AEF0-4B80-91FB-9B758565B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F36-AFF9-437D-B642-1ECEA383AA6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FC9C-AEF0-4B80-91FB-9B758565B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F36-AFF9-437D-B642-1ECEA383AA6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FC9C-AEF0-4B80-91FB-9B758565B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F36-AFF9-437D-B642-1ECEA383AA6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FC9C-AEF0-4B80-91FB-9B758565B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F36-AFF9-437D-B642-1ECEA383AA6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FC9C-AEF0-4B80-91FB-9B758565B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F36-AFF9-437D-B642-1ECEA383AA6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FC9C-AEF0-4B80-91FB-9B758565B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F36-AFF9-437D-B642-1ECEA383AA6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FC9C-AEF0-4B80-91FB-9B758565B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F36-AFF9-437D-B642-1ECEA383AA6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FC9C-AEF0-4B80-91FB-9B758565B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F36-AFF9-437D-B642-1ECEA383AA6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FC9C-AEF0-4B80-91FB-9B758565B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F36-AFF9-437D-B642-1ECEA383AA6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FC9C-AEF0-4B80-91FB-9B758565B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DF36-AFF9-437D-B642-1ECEA383AA6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FC9C-AEF0-4B80-91FB-9B758565B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BDF36-AFF9-437D-B642-1ECEA383AA6C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FC9C-AEF0-4B80-91FB-9B758565BA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ru/url?sa=i&amp;rct=j&amp;q=&amp;esrc=s&amp;source=images&amp;cd=&amp;cad=rja&amp;uact=8&amp;ved=0CAUQjhw&amp;url=http://www.belcanto.ru/mamontov.html&amp;ei=h9SzVJnvN-b7ygOB-ICwAw&amp;psig=AFQjCNGxVR7AXIdZcJiMSiVbKXJqQZ73rQ&amp;ust=142115786659640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744"/>
            <a:ext cx="9144000" cy="6875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3803" y="2967335"/>
            <a:ext cx="83964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Русская матрёшка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1" name="Picture 3" descr="C:\Users\Александра\Desktop\10166698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3456384" cy="3498979"/>
          </a:xfrm>
          <a:prstGeom prst="rect">
            <a:avLst/>
          </a:prstGeom>
          <a:noFill/>
        </p:spPr>
      </p:pic>
      <p:pic>
        <p:nvPicPr>
          <p:cNvPr id="22532" name="Picture 4" descr="C:\Users\Александра\Desktop\imag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7" y="0"/>
            <a:ext cx="5148064" cy="3613132"/>
          </a:xfrm>
          <a:prstGeom prst="rect">
            <a:avLst/>
          </a:prstGeom>
          <a:noFill/>
        </p:spPr>
      </p:pic>
      <p:pic>
        <p:nvPicPr>
          <p:cNvPr id="22533" name="Picture 5" descr="C:\Users\Александра\Desktop\6a84948319--russkij-stil-matreshka-derevyannaya-gorodetskaya-n1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266616"/>
            <a:ext cx="4788024" cy="3591384"/>
          </a:xfrm>
          <a:prstGeom prst="rect">
            <a:avLst/>
          </a:prstGeom>
          <a:noFill/>
        </p:spPr>
      </p:pic>
      <p:pic>
        <p:nvPicPr>
          <p:cNvPr id="22534" name="Picture 6" descr="C:\Users\Александра\Desktop\1752474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7609" y="3645024"/>
            <a:ext cx="4276391" cy="32129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И стали в России возникать новые центры по изготовлению матрешки и её росписи</a:t>
            </a:r>
            <a:endParaRPr lang="ru-RU" b="1" i="1" dirty="0"/>
          </a:p>
        </p:txBody>
      </p:sp>
      <p:pic>
        <p:nvPicPr>
          <p:cNvPr id="23554" name="Picture 2" descr="C:\Users\Александра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060848"/>
            <a:ext cx="4105994" cy="46095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г. Семёнов</a:t>
            </a:r>
            <a:endParaRPr lang="ru-RU" b="1" i="1" dirty="0"/>
          </a:p>
        </p:txBody>
      </p:sp>
      <p:pic>
        <p:nvPicPr>
          <p:cNvPr id="24578" name="Picture 2" descr="C:\Users\Александра\Desktop\WqHlexCtj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84784"/>
            <a:ext cx="5184576" cy="51546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г. Сергиев-Посад</a:t>
            </a:r>
            <a:endParaRPr lang="ru-RU" b="1" i="1" dirty="0"/>
          </a:p>
        </p:txBody>
      </p:sp>
      <p:pic>
        <p:nvPicPr>
          <p:cNvPr id="25602" name="Picture 2" descr="C:\Users\Александра\Desktop\101666991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56792"/>
            <a:ext cx="6434594" cy="48351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Полховский</a:t>
            </a:r>
            <a:r>
              <a:rPr lang="ru-RU" b="1" i="1" dirty="0" smtClean="0"/>
              <a:t> Майдан</a:t>
            </a:r>
            <a:endParaRPr lang="ru-RU" b="1" i="1" dirty="0"/>
          </a:p>
        </p:txBody>
      </p:sp>
      <p:pic>
        <p:nvPicPr>
          <p:cNvPr id="26626" name="Picture 2" descr="C:\Users\Александра\Desktop\101667022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7548842" cy="5024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г. Загорск</a:t>
            </a:r>
            <a:endParaRPr lang="ru-RU" b="1" i="1" dirty="0"/>
          </a:p>
        </p:txBody>
      </p:sp>
      <p:pic>
        <p:nvPicPr>
          <p:cNvPr id="27650" name="Picture 2" descr="C:\Users\Александра\Desktop\5320-высота-18-см.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6552728" cy="47993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Александра\Desktop\matreshk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161589"/>
            <a:ext cx="5544616" cy="36964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И в нашем городе тоже появилась своя Матрешка!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80728"/>
            <a:ext cx="7283152" cy="3345235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Но Матрешка эта не простая…</a:t>
            </a:r>
          </a:p>
          <a:p>
            <a:pPr algn="ctr">
              <a:buNone/>
            </a:pPr>
            <a:r>
              <a:rPr lang="ru-RU" b="1" i="1" dirty="0" smtClean="0"/>
              <a:t>Внутри у нее столько деток, </a:t>
            </a:r>
            <a:r>
              <a:rPr lang="ru-RU" b="1" i="1" dirty="0" smtClean="0"/>
              <a:t>сколько</a:t>
            </a:r>
            <a:r>
              <a:rPr lang="en-US" b="1" i="1" dirty="0" smtClean="0"/>
              <a:t> </a:t>
            </a:r>
            <a:r>
              <a:rPr lang="ru-RU" b="1" i="1" dirty="0" smtClean="0"/>
              <a:t>еще </a:t>
            </a:r>
            <a:r>
              <a:rPr lang="ru-RU" b="1" i="1" dirty="0" smtClean="0"/>
              <a:t>не в</a:t>
            </a:r>
          </a:p>
          <a:p>
            <a:pPr algn="ctr">
              <a:buNone/>
            </a:pPr>
            <a:r>
              <a:rPr lang="ru-RU" b="1" i="1" dirty="0" smtClean="0"/>
              <a:t>одной матрешке не было!</a:t>
            </a:r>
            <a:endParaRPr lang="ru-RU" b="1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038600" cy="59375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Русская матрешка – настоящее чудо света. Настоящее, поскольку была и остается творением человеческих рук. Чудо света – потому что удивительным образом  игрушечный символ России перемещается по всему миру, не признавая никаких расстояний, границ.</a:t>
            </a:r>
            <a:endParaRPr lang="ru-RU" b="1" i="1" dirty="0"/>
          </a:p>
        </p:txBody>
      </p:sp>
      <p:pic>
        <p:nvPicPr>
          <p:cNvPr id="7" name="Содержимое 4" descr="5b967352bdd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2656"/>
            <a:ext cx="48245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3688" y="188640"/>
            <a:ext cx="5400600" cy="6192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Русская матрёшка – добрая посланница дружбы и любви. Она душа России!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i-1777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92896"/>
            <a:ext cx="23812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96369" y="980728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0" name="Picture 2" descr="http://shop-dream.ru/published/publicdata/SHOPDREAM/attachments/SC/products_pictures/%D0%9C%D0%B0%D1%82%D1%80%D1%91%D1%88%D0%BA%D0%B0%20%D0%BA%D0%BB%D0%B0%D1%81.%209-%D0%BA%D0%B0%2022%D1%81%D0%BC%20070.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43116" y="3068960"/>
            <a:ext cx="49891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51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Матрёшка - </a:t>
            </a:r>
            <a:endParaRPr lang="ru-RU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5" y="2967335"/>
            <a:ext cx="923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484784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уникальная русская игрушка. Вместе с русской березкой и русским самоваром она стала символом России. </a:t>
            </a:r>
          </a:p>
          <a:p>
            <a:pPr algn="ctr"/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Русская матрешка – добрая посланница дружбы и любви. Она душа России.</a:t>
            </a:r>
          </a:p>
        </p:txBody>
      </p:sp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/>
              <a:t>А как же появилось это чудо?</a:t>
            </a:r>
            <a:endParaRPr lang="ru-RU" sz="5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16832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Самая популярная в мире русская деревянная расписная кукла появилась в России в 90х годах XIX века в подмосковной усадьбе Абрамцево, принадлежащей С.И. Мамонтову. 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0" name="AutoShape 2" descr="data:image/jpeg;base64,/9j/4AAQSkZJRgABAQAAAQABAAD/2wCEAAkGBxQSEhQUEhQUFBQUFBQUFBQVFBQUFxQUFBcXFxQXFBUYHCggGBolHBcUITEhJSkrLi4uFx8zODMsNygtLisBCgoKDg0OGxAQGiwkHCQsLCwsLCwsLCwsLCwsLCwsLCwsLCwsLCwsLCwsLCwsLCwsLCwsLCwsLCwsLCwsLCwsLP/AABEIAPsAyQMBIgACEQEDEQH/xAAcAAACAwEBAQEAAAAAAAAAAAABAgADBAUGBwj/xAA+EAACAgECBAMGAwYDCAMAAAAAAQIRAyExBBJBUQVhcQYTgZGh8CKx0QcUMkLB4VJicjOCk6KywtLxFSMk/8QAGQEAAwEBAQAAAAAAAAAAAAAAAAECAwQF/8QAIxEBAQEBAAICAgIDAQAAAAAAAAERAgMhEjEEQVFxEzIzIv/aAAwDAQACEQMRAD8A857ReNTnmnUnV732OXDjckWmpPQq4q5Tbe7bv5jzjStnL6aYGbjMjtuTdu29fvqUwsplJ3rsaYSVBfR5CTzz2T06mSU5NvXQv4jIuhlnlSTS6mnKOhWR9WvXUM+LktE2vTr6lHNXxFmi8T+l/wC8yrf6lXvrdlTYOYrE7q5Z2u3yFed+V/fcqYEMlsc8u4f3qdVzNrtbZUgNjLGmHEyStSd2v6/L+/kUPO31b9XYHN0lbpXS7dXS6CsAZTfcsXEP1M6GGR+axk9timxrA22GdK7vXou4uSem2vproZ4PX7+A+2+vQiriKeuo0Yprz7CylXnuHmpeu2nTYDWcPNJrT7vsd7/5WP8Aif8Awof+Z5yE6NXPH7S/UVift05Pd1q39LZXmlfoOn0M85ujmkb1VmSExZddhnHuRaI0K6SUvwtmMtySeqt6iLT9P6mkmJ+0k7XathJElL7QXk02GVwnMKGSJEpFBMiYZCjTokb1Xl5X811BYWOAyenTT+v/AKFYLIGDUGYowCQGBEsYCNji3t+o8lV/foJFjN6E37XPos2P0r6/kVzWwy2r4hg32LlsSwQkTmAvt2s0Xbru/wAyuWnma8nVlOStDk104yzZVK9jVKNsSToqUWM89EZ5svzzM8qNeU2FitddEK1rQWwFoPjxp9QpJfoTGm2ox3Z7f2Z9k4Wnn1b15V/3Mz8nknE2nON+ni8PCym6SfwTf5HQx+zeZq1jntdVR9r8L8MxQSUMcIpdFFHUhwUduVd/ic1/J6v1FTxT9vzpxfhOXH/FCS9YtGFH6by+EwkmnFNPfzPnvtl+zhO8nDLllq3j2T/0m3j89+uojrx/w+TMBZxGFwk4yVNOmitHUxSIwqGsDiJBYLA2AOg0CL3CpCVPoOoW6f3+ZJdyAWJDU0ckf830M0S/3n3Yrv6PnP27Wd60U5ETLL8WncEnp8TkdKqMqRXKQJZKbQmWZpImqZuxUqsMhehqnSAb0GZXkGzt9O97J41z8zVtPRffmfQfC51LXRngfZXLyvyTv6M9p4XxHO2/T7/M838m3511+LjONe24PLsdnA0eV8Ny3p2PTcN/CifH6HTpY5KtSvNRQsugspNmt7Z/F8t/ab7LRV8RjVPVzS6+fqfK8kadH6T8ZwLJjlGW0lXzPzz4xg5Ms49pNP4Ojo/H73Yy8nOe2IiREQ6mWCwEsVsZGC0AIjiyD2FQljNCPdPHf4m33/p8l+hi2+Qeb1Js1fNx1k38RZTG4jd13Mxz5rXSZJXJ6FedbF0XepXLc0n2nVbFcSxisqESWhTKVmiew3E5H/A0ko7LTTTuOU/8ezXQ8DlW3odbD4usc+t7Uq/qef8ADslaFvHcK4fiu+bXzObvxzrv27ef+cx7HF7V8RFcy4Z8irVXLSvI7vgP7RMU/wAOR8jvTm0+p5H2V4nO5QhGOJ456TnJxk4xtOTkm23S5qjpq0c/2k8Lniz0+TV865NlG6TrdXWz2oznHO/Gozfp9oj4xFU9Kau9vUwZ/bbhLcVmha6a/TQ5ni/AufBQ5VzycejrRLVr4Hz3g8XCtyhljmhl3UklJJKLk3Jb0lHXrqq8s+Jsui8R9afiEMsfwSUtUtP0PiPtc/8A9mb/AFs9v7KzUcqrqnF8rbg1vGUfX72PF+0sGuIzSafLLJLllTp0+j2fY1/G/wB6x8/GRxkSyMDO9xoAYAwI1gJQKGxmKGLEcNuX+59fn/Yz8xd770J9na6jW/xM3b1Lsy1ZTNbephGv6UxerQLHlv8AQRlxP9lJygiNEoFaE4lu/VL8kixgyar0D9tPH72FxzpnqvZ/isc3WWPMpaM8kzo+GZuX4mXm43l0/j9e/j+n0PB4Rhi+bHceujq+1HmPFMi9+1JNubV66xTdV6ne8I4yEMfNOVaXq+x4DxLi5SyzkpW5ybtX8Dk8PF66sta99zivs+BVgxxauNcvwdGfH4A481ztPZySk1HspS2PFeAeOcTOWPDPLBRkv57b2/DHTRPbfue6hx/vIK9GlTM+ubx6qb7c7icWPDfItIxdV31+tnjvbDJJQlHJorx48ONO0uVc+TI63k26/wB/yPV5Vc4pa3zX6JW39UfOPajxj95zNr+CNxgvK9ZfH8kjX8Xm3rU+fuc8f36cYhERnqPKQIKCA1GSwkBSJEREFbiENIv9z/mRnnuHmYlbNdmRROVFsuoiic7VRk6FTNGdmai4mhQUPRFEekUlf3Goye//ABXuu11psOTS3DM28HS32Wq83+hiddHafzXkyzFmrf7YdTY347nN1t4nO1au66LWu4vh/A5MsrjFSrXlTSb9E9yzhHHlm3o1ovnqxlk5WqdX1Vp11Mdz1I25st+XSrjOfHkpwnBLVRd2vNP1PU+G+NvTmm5c3w2e7+uhjwQ97GTmnKlo222r6I4OHI4TpU0neq6WZXPJMz3F2yXZ9V6nxP2lWFzSVylj5YvtzN81/T5HgEavEMvPNy7mY6vB45xy4vyPJ8rn8JEIrCbOcSAIMGAFP8v6p6AJUiCBBSAYZu0viABAK12L3BFhvfzFZzV0QmSJVkiaH3M2TIiudqerIZImV0tdDPLI+jaKc+SUqt3RrPHWfzHNnb06FJZJaFbLzEW6idFmPVlQYOmGCVvhGnr5hw5NddV+RnU7FcjL466P8j0PBeKOCfKquNXvRyW3zN+tPfTv+YuOelHofYbwx5s6pNpdlzedJd9Lvy+Bl8Zxta3q2PKZN36sRn0v9oP7O54b4nhVzwa5s2KKk5Y57znBPeDetLWN9tvmh0c3Y5OvaECApIkZCAeIECCJUQJGgWAFFvP5x+X9imLJQB1cuVLcy5eK6L5lGWdt2IKcQr3atllvcVCpCXTNMxH2uFkgpgkPCRLQpouoQLBFbQC3lFcRYZbJzB5RRYeu1xfC4MeHHOHELJkmrlijH/Z1vzv+Xslq36amfB4vmxrlxZsuJJ3/APXOWN29G3KNN/FnOCpE88fz7O9WvTYfb7xGFVxeV1Wk+TJdd+eLs8/xnEPJOeSVc05OUuVKKuTt0ltqUkLxKWEhELD1BhQiUKDICGEooSIjClAQxK6/Es5pf4v+ZfqAsxVJFcZFk2VMbNbCQc0bV9imLNOLUqeyqrEx5LUqho6LrsufQoCki9WTqFAxZJIiDIMIiYZxvYVjQZJkoDQ5KEZEghBQwjIQIwFkIQmiGCLEcirgDyQIsD7CXPowOUMJff6h94+7+bBPV1VIWgzBZbMskXYnRXNEixlRzLUN6C5QJlaMNjHRXjLBy+ioNll6FRathyiq2gIZivcVNJksZrQTGr+/vsTQNAYyABgQIABWFEYAB4rf6eYRUFk0xTCSKDLX6beRNXKKVstuPn8v7leIflEPtmkhXEeW40X3LZkiycpa4dUK0VidV5EKmWTWhUL9qg4y2yvGOxwqFlsHoVMbGxyinoSRYK0OwoCE2ZaivIhUC2QWLGoRoAJGALRAksACGFoKZNOGT0DEWEdSySoirg4Y6l/uhMbt/At5ybV5GGYrGyAiaMUjINk5AR8ypSwZFJbMqCnBixnIQgaFgUV2WQYwtsDImBorUgnRJAaLMULcU2optJyeyt7vyQBQ4hjI3ZuFxqPNDI5fi5HFwcXTjzRmnbVNqSrdUu+mKrIM6ACJBhBWMgMYAKYAoRrMW5dlepni6NDVsy6ntrz1/wCcTBDU0/u77k4N60tfvce/P6mdt0RzconKNJgRvGVLXmSgzVkWMZJRTRfFUJlQCKyEDQGAUyURAFqY9laYwySQHKqa3Tvbs9PUIGg0NviHG458vu8Kw9Z1knNTl3Sl/Cu0elsyTq9OyFAtRAG6YwuZUyQYGZoDFbC2MkIiEAzLzL45LVGcshfYVhN3BS5dfgaP3dGfg3p8Tq86Ofr7az6ecaFSLMcqeqvuu4DXWYRRGyNEovSwlh5Ax6jwddFtWotNT7vXQk8dFqRGFEZ0iGhxEeMNBBkyJESDQNkYskMojACOfT7staEcQCtskWM4k5QBmgSH5RWABMjBQ/KMkiW83YSu5bgjquwiaOGjSb6t/f8AU0++ff6sk1p9Cv3D8vmY/amBoMZD8XGpV5L8kaMuNcu2230KqoxjrReZuWGPu5OtU8Xf+aM2/qkY1uGjFSQ1F+CCJmgk9BaSjlA0W8Qqf35G7HgjvS0ha9ae667dR6HN5SaDRVuj1/h3hGH91WTk/G0vxc0uu+l0K94JHjtBZRRfnglOltzP/qaNGPh4tStfyt/FD0sc5x+/1HcWt/tdDqYMEVFSrWsmtu1yxtV2OXX5L8ipQViGzjcaVUv5UzJJDlFmFCg0NyKl99xkCA4NGlYlWxlkwAqI0UxVsPjC0BJdy7Ag40W44LlJtDTGVrRW+1XfwB7mXZ/IowrT4D8z7kTk7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://www.belcanto.ru/media/images/uploaded/mamont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88640"/>
            <a:ext cx="4248472" cy="52935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580526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hlinkClick r:id="rId4"/>
              </a:rPr>
              <a:t>Савва Иванович Мамонтов</a:t>
            </a:r>
            <a:endParaRPr lang="ru-RU" sz="3600" dirty="0"/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Первую русскую матрешку изготовил токарь-игрушечник Василий </a:t>
            </a:r>
            <a:r>
              <a:rPr lang="ru-RU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Звёздочкин</a:t>
            </a:r>
            <a:endParaRPr lang="ru-RU" b="1" i="1" dirty="0"/>
          </a:p>
        </p:txBody>
      </p:sp>
      <p:pic>
        <p:nvPicPr>
          <p:cNvPr id="18434" name="Picture 2" descr="C:\Users\Александра\Desktop\4e01d7d4c3a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3168352" cy="4624081"/>
          </a:xfrm>
          <a:prstGeom prst="rect">
            <a:avLst/>
          </a:prstGeom>
          <a:noFill/>
        </p:spPr>
      </p:pic>
      <p:pic>
        <p:nvPicPr>
          <p:cNvPr id="18435" name="Picture 3" descr="C:\Users\Александра\Desktop\1251560-7db564c179e8a5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3823" y="2204864"/>
            <a:ext cx="2976331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2806BA"/>
                </a:solidFill>
                <a:latin typeface="Times New Roman" pitchFamily="18" charset="0"/>
                <a:cs typeface="Times New Roman" pitchFamily="18" charset="0"/>
              </a:rPr>
              <a:t>Эскиз для ее росписи создал художник Сергей Малютин, самолично матрёшку и расписавший.</a:t>
            </a:r>
            <a:endParaRPr lang="ru-RU" sz="3600" dirty="0"/>
          </a:p>
        </p:txBody>
      </p:sp>
      <p:pic>
        <p:nvPicPr>
          <p:cNvPr id="19458" name="Picture 2" descr="C:\Users\Александра\Desktop\image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961" t="1754" r="1961" b="3509"/>
          <a:stretch>
            <a:fillRect/>
          </a:stretch>
        </p:blipFill>
        <p:spPr bwMode="auto">
          <a:xfrm>
            <a:off x="611560" y="2132856"/>
            <a:ext cx="3528392" cy="3888432"/>
          </a:xfrm>
          <a:prstGeom prst="rect">
            <a:avLst/>
          </a:prstGeom>
          <a:noFill/>
        </p:spPr>
      </p:pic>
      <p:pic>
        <p:nvPicPr>
          <p:cNvPr id="19459" name="Picture 3" descr="C:\Users\Александра\Desktop\1209210502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132856"/>
            <a:ext cx="3668216" cy="38884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32656"/>
            <a:ext cx="4038600" cy="5865515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    Первая матрешка оказалась круглолицей, пухленькой, озорной девушки в косынке и народном платье, с петухом в руках.      </a:t>
            </a:r>
          </a:p>
          <a:p>
            <a:pPr algn="ctr"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    Внутри большой девочки помещался мальчик поменьше, потом - снова девочка, мальчики и девочки чередовались и дальше, а самой маленькой и «неделимой» оказалась </a:t>
            </a:r>
            <a:r>
              <a:rPr lang="ru-RU" sz="3800" b="1" i="1" dirty="0" err="1" smtClean="0">
                <a:latin typeface="Times New Roman" pitchFamily="18" charset="0"/>
                <a:cs typeface="Times New Roman" pitchFamily="18" charset="0"/>
              </a:rPr>
              <a:t>матрёшечка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 в виде запеленатого младенца. Всего восемь куколок.</a:t>
            </a:r>
          </a:p>
          <a:p>
            <a:endParaRPr lang="ru-RU" dirty="0"/>
          </a:p>
        </p:txBody>
      </p:sp>
      <p:pic>
        <p:nvPicPr>
          <p:cNvPr id="20482" name="Picture 2" descr="C:\Users\Александра\Desktop\matreshka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8640"/>
            <a:ext cx="4654258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744"/>
            <a:ext cx="9144000" cy="6875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 пошла матрёшка гулять по свету. Настоящая русская красавица. Румяная, в нарядном сарафане, на голове яркий платочек. Но матрёшка не лентяйка, в руках у неё то серп и хлебные колосья, то уточка или петушок, то корзинка с грибами, ягодами или цветами. Но главное-эта куколка с секретом! Внутри неё прячутся весёлые сестрички,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мал-мала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меньше.</a:t>
            </a:r>
            <a:endParaRPr lang="ru-RU" sz="3600" b="1" i="1" dirty="0"/>
          </a:p>
        </p:txBody>
      </p:sp>
    </p:spTree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328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   </vt:lpstr>
      <vt:lpstr>Матрёшка - </vt:lpstr>
      <vt:lpstr>А как же появилось это чудо?</vt:lpstr>
      <vt:lpstr>Слайд 5</vt:lpstr>
      <vt:lpstr>Первую русскую матрешку изготовил токарь-игрушечник Василий Звёздочкин</vt:lpstr>
      <vt:lpstr>Эскиз для ее росписи создал художник Сергей Малютин, самолично матрёшку и расписавший.</vt:lpstr>
      <vt:lpstr>Слайд 8</vt:lpstr>
      <vt:lpstr>И пошла матрёшка гулять по свету. Настоящая русская красавица. Румяная, в нарядном сарафане, на голове яркий платочек. Но матрёшка не лентяйка, в руках у неё то серп и хлебные колосья, то уточка или петушок, то корзинка с грибами, ягодами или цветами. Но главное-эта куколка с секретом! Внутри неё прячутся весёлые сестрички, мал-мала меньше.</vt:lpstr>
      <vt:lpstr>Слайд 10</vt:lpstr>
      <vt:lpstr>И стали в России возникать новые центры по изготовлению матрешки и её росписи</vt:lpstr>
      <vt:lpstr>г. Семёнов</vt:lpstr>
      <vt:lpstr>г. Сергиев-Посад</vt:lpstr>
      <vt:lpstr>Полховский Майдан</vt:lpstr>
      <vt:lpstr>г. Загорск</vt:lpstr>
      <vt:lpstr>И в нашем городе тоже появилась своя Матрешка!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Александра</cp:lastModifiedBy>
  <cp:revision>13</cp:revision>
  <dcterms:created xsi:type="dcterms:W3CDTF">2015-01-12T13:17:30Z</dcterms:created>
  <dcterms:modified xsi:type="dcterms:W3CDTF">2015-01-12T15:28:40Z</dcterms:modified>
</cp:coreProperties>
</file>