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Кто такой Нобель?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0.82299999999999995</c:v>
                </c:pt>
                <c:pt idx="1">
                  <c:v>0.30199999999999999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 вы знаете о Нобелевской премии?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ничего</c:v>
                </c:pt>
                <c:pt idx="1">
                  <c:v>что - то знаю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0.92800000000000005</c:v>
                </c:pt>
                <c:pt idx="1">
                  <c:v>7.1999999999999995E-2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Было ли вам интересно?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да</c:v>
                </c:pt>
                <c:pt idx="2">
                  <c:v>неочень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0%">
                  <c:v>0.80200000000000005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по пятибалльной системе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Расскажете </a:t>
            </a:r>
            <a:r>
              <a:rPr lang="ru-RU" dirty="0"/>
              <a:t>ли вы об этом дома?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Расскажите ли вы об этом дома?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AD0C-8B76-4074-AB66-787794211EB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B9A1B-45A5-465A-A2A4-C0285D4335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kulturologia.ru/files/u16613/pasternak-2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Рисунок 1" descr="http://unhcr.ru/uploads/pics/%D0%98%D0%BE%D1%81%D0%B8%D1%84_%D0%91%D1%80%D0%BE%D0%B4%D1%81%D0%BA%D0%B8%D0%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1905000" cy="2695575"/>
          </a:xfrm>
          <a:prstGeom prst="rect">
            <a:avLst/>
          </a:prstGeom>
          <a:noFill/>
        </p:spPr>
      </p:pic>
      <p:pic>
        <p:nvPicPr>
          <p:cNvPr id="11269" name="Рисунок 4" descr="http://www.peoples.ru/art/literature/story/sholohov/sholohov_170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32656"/>
            <a:ext cx="1809750" cy="2657475"/>
          </a:xfrm>
          <a:prstGeom prst="rect">
            <a:avLst/>
          </a:prstGeom>
          <a:noFill/>
        </p:spPr>
      </p:pic>
      <p:pic>
        <p:nvPicPr>
          <p:cNvPr id="11268" name="Рисунок 7" descr="http://poem4you.ru/images/classic/photos/27/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32656"/>
            <a:ext cx="1943100" cy="2647950"/>
          </a:xfrm>
          <a:prstGeom prst="rect">
            <a:avLst/>
          </a:prstGeom>
          <a:noFill/>
        </p:spPr>
      </p:pic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0" y="8915400"/>
            <a:ext cx="56864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Лауреаты Нобелевской</a:t>
            </a:r>
          </a:p>
          <a:p>
            <a:pPr algn="ctr" rtl="0"/>
            <a:r>
              <a:rPr lang="ru-RU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премии в русской литературе</a:t>
            </a:r>
            <a:endParaRPr lang="ru-RU" sz="3600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1266" name="Рисунок 10" descr="http://www.rosphoto.com/images/u/articles/1405/0_aff25_8155915e_xxx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420350"/>
            <a:ext cx="2247900" cy="3162300"/>
          </a:xfrm>
          <a:prstGeom prst="rect">
            <a:avLst/>
          </a:prstGeom>
          <a:noFill/>
        </p:spPr>
      </p:pic>
      <p:pic>
        <p:nvPicPr>
          <p:cNvPr id="11265" name="Рисунок 13" descr="http://www.rt-online.ru/images/photos/2001/10/7-4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3582650"/>
            <a:ext cx="2352675" cy="3133725"/>
          </a:xfrm>
          <a:prstGeom prst="rect">
            <a:avLst/>
          </a:prstGeom>
          <a:noFill/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845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9963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1907704" y="5517232"/>
            <a:ext cx="56864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Лауреаты Нобелевской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премии в русской литературе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5" name="Рисунок 14" descr="http://www.rosphoto.com/images/u/articles/1405/0_aff25_8155915e_xxxl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2636912"/>
            <a:ext cx="1872208" cy="265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www.rt-online.ru/images/photos/2001/10/7-41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9" y="2708920"/>
            <a:ext cx="2160240" cy="263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dn.topwar.ru/uploads/posts/2013-12/1386841120_solzhenicyn-aleksandr-isaevich-nobel-laureates-39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4546370" cy="582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otvori-sebia-sam.ru/wp-content/uploads/2013/12/brodskiy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" y="802181"/>
            <a:ext cx="7753350" cy="525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24744"/>
            <a:ext cx="604867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</a:t>
            </a:r>
          </a:p>
          <a:p>
            <a:pPr algn="ctr"/>
            <a:r>
              <a:rPr lang="ru-RU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</a:p>
          <a:p>
            <a:pPr algn="ctr"/>
            <a:r>
              <a:rPr lang="ru-RU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внимание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istpravda.ru/upload/medialibrary/a1f/a1f2a0c841fd71619479cf153a491c7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" y="1051941"/>
            <a:ext cx="8420100" cy="47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ba.te.ua/wp-content/uploads/2014/12/1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3932" y="1662545"/>
            <a:ext cx="4416136" cy="353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dn1.img22.ria.ru/images/44823/55/44823556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734481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novostiliteratury.ru/wp-content/uploads/2011/12/Buni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4664"/>
            <a:ext cx="4553496" cy="567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рис Леонидович Пастернак.">
            <a:hlinkClick r:id="rId2" tgtFrame="&quot;_blank&quot;" tooltip="&quot;Борис Леонидович Пастернак.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891" y="755063"/>
            <a:ext cx="7340218" cy="5347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tena.ru/news/item/f00/s02/n0000244/pic/00000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20688"/>
            <a:ext cx="403244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42</Words>
  <Application>Microsoft Office PowerPoint</Application>
  <PresentationFormat>Экран (4:3)</PresentationFormat>
  <Paragraphs>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2015-05-18T05:26:35Z</dcterms:created>
  <dcterms:modified xsi:type="dcterms:W3CDTF">2015-05-18T06:43:12Z</dcterms:modified>
</cp:coreProperties>
</file>