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9" r:id="rId4"/>
    <p:sldId id="270" r:id="rId5"/>
    <p:sldId id="271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6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39C10-B541-4A6E-9FA3-C95447E2B3E9}" type="datetimeFigureOut">
              <a:rPr lang="ru-RU" smtClean="0"/>
              <a:pPr/>
              <a:t>22.02.2009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D61EE-36A0-43D2-90C6-8FDDCA72FC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6000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esktop\картинки природы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М.Ю</a:t>
            </a:r>
            <a:r>
              <a:rPr lang="ru-RU" sz="4000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. Лермонтов «Три пальмы»</a:t>
            </a:r>
            <a:endParaRPr lang="ru-RU" sz="4000" b="1" dirty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med" advTm="6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5367338"/>
            <a:ext cx="6921530" cy="1276372"/>
          </a:xfrm>
        </p:spPr>
        <p:txBody>
          <a:bodyPr/>
          <a:lstStyle/>
          <a:p>
            <a:pPr algn="ctr"/>
            <a:r>
              <a:rPr lang="ru-RU" dirty="0" smtClean="0"/>
              <a:t> 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 песчаных степях  аравийской земли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  Три гордые пальмы высоко росли.</a:t>
            </a:r>
            <a:endParaRPr lang="ru-RU" sz="2400" b="1" dirty="0"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pic>
        <p:nvPicPr>
          <p:cNvPr id="6146" name="Picture 2" descr="C:\Users\ирина\Desktop\картинки природы\Пальмы в пустын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5782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6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5357826"/>
            <a:ext cx="5486400" cy="80486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шёл,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колыхаясь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как в море  челнок,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Верблюд за верблюдом, взрывая песок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ирина\Desktop\картинки природы\Песчаная пустын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28638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6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000768"/>
            <a:ext cx="8343920" cy="566738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 только что сумрак на землю упал,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корням упругим топор застучал.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пали без жизни питомцы столетий.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Изрублены были тела их потом,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медленно жгли до утра их потом.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500702"/>
            <a:ext cx="5486400" cy="671498"/>
          </a:xfrm>
        </p:spPr>
        <p:txBody>
          <a:bodyPr>
            <a:noAutofit/>
          </a:bodyPr>
          <a:lstStyle/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8194" name="Picture 2" descr="C:\Users\ирина\Desktop\картинки природы\Пальмы в пустын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71488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6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5500702"/>
            <a:ext cx="5486400" cy="80486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ныне всё дико и пусто кругом –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шепчутся листья с гремучим ключом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ирина\Desktop\картинки природы\6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42926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600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Batang" pitchFamily="18" charset="-127"/>
                <a:ea typeface="Batang" pitchFamily="18" charset="-127"/>
              </a:rPr>
              <a:t>  На грани опустынивания 1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/</a:t>
            </a:r>
            <a:r>
              <a:rPr lang="ru-RU" sz="2400" b="1" dirty="0" smtClean="0">
                <a:latin typeface="Batang" pitchFamily="18" charset="-127"/>
                <a:ea typeface="Batang" pitchFamily="18" charset="-127"/>
              </a:rPr>
              <a:t> 5 часть всей суши Земли более, чем в 100 странах мира</a:t>
            </a:r>
            <a:endParaRPr lang="ru-RU" sz="2400" b="1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3074" name="Picture 2" descr="C:\Users\ирина\Desktop\картинки природы\6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5782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6000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70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  М.Ю. Лермонтов «Три пальмы»</vt:lpstr>
      <vt:lpstr>Слайд 2</vt:lpstr>
      <vt:lpstr>Слайд 3</vt:lpstr>
      <vt:lpstr>Но только что сумрак на землю упал, По корням упругим топор застучал. И пали без жизни питомцы столетий. …………………………………………… Изрублены были тела их потом, И медленно жгли до утра их потом.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модестова</dc:creator>
  <cp:lastModifiedBy>модестова </cp:lastModifiedBy>
  <cp:revision>16</cp:revision>
  <dcterms:created xsi:type="dcterms:W3CDTF">2009-02-19T13:24:40Z</dcterms:created>
  <dcterms:modified xsi:type="dcterms:W3CDTF">2009-02-22T18:07:38Z</dcterms:modified>
</cp:coreProperties>
</file>