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21DF-B725-4D23-BCE4-1D1BF77B8F47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62F3-0782-49BA-8CDB-E6C312336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21DF-B725-4D23-BCE4-1D1BF77B8F47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62F3-0782-49BA-8CDB-E6C312336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21DF-B725-4D23-BCE4-1D1BF77B8F47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62F3-0782-49BA-8CDB-E6C312336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21DF-B725-4D23-BCE4-1D1BF77B8F47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62F3-0782-49BA-8CDB-E6C312336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21DF-B725-4D23-BCE4-1D1BF77B8F47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62F3-0782-49BA-8CDB-E6C312336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21DF-B725-4D23-BCE4-1D1BF77B8F47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62F3-0782-49BA-8CDB-E6C312336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21DF-B725-4D23-BCE4-1D1BF77B8F47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62F3-0782-49BA-8CDB-E6C312336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21DF-B725-4D23-BCE4-1D1BF77B8F47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62F3-0782-49BA-8CDB-E6C312336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21DF-B725-4D23-BCE4-1D1BF77B8F47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62F3-0782-49BA-8CDB-E6C312336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21DF-B725-4D23-BCE4-1D1BF77B8F47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62F3-0782-49BA-8CDB-E6C312336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21DF-B725-4D23-BCE4-1D1BF77B8F47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62F3-0782-49BA-8CDB-E6C312336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21DF-B725-4D23-BCE4-1D1BF77B8F47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A62F3-0782-49BA-8CDB-E6C312336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Дневник одинокого путника. Обои для рабочего стола - скачать бесплатно в высоком качестве - Часть 10. (Desktop Wallpapers - f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30425"/>
            <a:ext cx="8643998" cy="1470025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Классный час </a:t>
            </a:r>
            <a:br>
              <a:rPr lang="ru-RU" sz="5400" b="1" dirty="0" smtClean="0"/>
            </a:br>
            <a:r>
              <a:rPr lang="ru-RU" sz="5400" b="1" dirty="0" smtClean="0"/>
              <a:t>«Святочные дни и Рождество»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Дневник одинокого путника. Обои для рабочего стола - скачать бесплатно в высоком качестве - Часть 10. (Desktop Wallpapers - f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Что вкусное и праздничное приготовить на Рождество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7" y="607176"/>
            <a:ext cx="7000954" cy="5250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Лувр - самый-самый посещаемый музей ми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Рождественский вертеп. Справка РИА 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Рождественские гадания. Как гадать под Рождество? Взгляд за Гр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Дневник одинокого путника. Обои для рабочего стола - скачать бесплатно в высоком качестве - Часть 10. (Desktop Wallpapers - f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Гадания на рождество - Людмила Павловна Путил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71480"/>
            <a:ext cx="4232393" cy="33976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42852"/>
            <a:ext cx="450059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 в крещенский вечерок 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Девушки гадали: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ворота башмачок,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Сняв с ноги, бросали,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Снег пололи, под окном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Слушали, кормили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Счетным курицу зерном,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Ярый воск топили.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чашу с чистою водой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Клали перстень золотой,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Серьги изумрудны,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Расстилали белый плат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над чашкой пели в лад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Песенки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подлюбные</a:t>
            </a:r>
            <a:endParaRPr lang="ru-RU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рещенская сказка - Для воспитателей детских садов - Мааам.ру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лейкаст &quot;C к р е щ е н и е м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ождество христово в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7920" y="0"/>
            <a:ext cx="92319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стория рождества христ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eonardo Da Vinci Adoration Of The Magi - Viewing Gall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ождественские колядки в Копейс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Перед Рождеством - 6 Января 2010 - Позитивное Простран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рум 2SAT.NET - Показать сообщение отдельно - Новости телекана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олитика. Последние Новости Украины, поиск новостей, Обществ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58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Классный час  «Святочные дни и Рождество»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 «Святочные дни и Рождество»</dc:title>
  <dc:creator>Demyanko</dc:creator>
  <cp:lastModifiedBy>Demyanko</cp:lastModifiedBy>
  <cp:revision>7</cp:revision>
  <dcterms:created xsi:type="dcterms:W3CDTF">2015-01-09T21:32:36Z</dcterms:created>
  <dcterms:modified xsi:type="dcterms:W3CDTF">2015-08-29T17:58:52Z</dcterms:modified>
</cp:coreProperties>
</file>