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4" r:id="rId6"/>
    <p:sldId id="273" r:id="rId7"/>
    <p:sldId id="261" r:id="rId8"/>
    <p:sldId id="262" r:id="rId9"/>
    <p:sldId id="264" r:id="rId10"/>
    <p:sldId id="267" r:id="rId11"/>
    <p:sldId id="271" r:id="rId12"/>
    <p:sldId id="278" r:id="rId13"/>
    <p:sldId id="279" r:id="rId14"/>
    <p:sldId id="280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1BD4-B419-47CC-8153-A4FFC682694F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B006-BCAC-4AB6-8C8E-CB54B5ABB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B006-BCAC-4AB6-8C8E-CB54B5ABBE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B006-BCAC-4AB6-8C8E-CB54B5ABBE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A81CB62-6EB4-48AA-88E9-D10A7532A7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6391-D425-4C7C-8147-DB137167EE2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CC3F-E5C2-4E45-AFCD-A179D72AF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714488"/>
            <a:ext cx="400052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C00000"/>
                </a:solidFill>
              </a:rPr>
              <a:t>Мартăн</a:t>
            </a:r>
            <a:r>
              <a:rPr lang="ru-RU" dirty="0" smtClean="0">
                <a:solidFill>
                  <a:srgbClr val="C00000"/>
                </a:solidFill>
              </a:rPr>
              <a:t> 11-мĕшĕ.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04813"/>
            <a:ext cx="7186612" cy="5378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кворец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468313" y="6381750"/>
            <a:ext cx="304800" cy="3048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65325" y="575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8313" y="5949950"/>
            <a:ext cx="797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 err="1" smtClean="0">
                <a:latin typeface="Arial Cyr Chuv" pitchFamily="34" charset="-52"/>
              </a:rPr>
              <a:t>Паллашăр</a:t>
            </a:r>
            <a:r>
              <a:rPr lang="ru-RU" sz="2800" dirty="0" smtClean="0">
                <a:latin typeface="Arial Cyr Chuv" pitchFamily="34" charset="-52"/>
              </a:rPr>
              <a:t> - </a:t>
            </a:r>
            <a:r>
              <a:rPr lang="ru-RU" sz="2800" dirty="0" err="1">
                <a:latin typeface="Arial Cyr Chuv" pitchFamily="34" charset="-52"/>
              </a:rPr>
              <a:t>ку</a:t>
            </a:r>
            <a:r>
              <a:rPr lang="ru-RU" sz="2800" dirty="0">
                <a:latin typeface="Arial Cyr Chuv" pitchFamily="34" charset="-52"/>
              </a:rPr>
              <a:t>  </a:t>
            </a:r>
            <a:r>
              <a:rPr lang="ru-RU" sz="3200" b="1" dirty="0" err="1" smtClean="0">
                <a:solidFill>
                  <a:srgbClr val="009900"/>
                </a:solidFill>
                <a:latin typeface="Arial Cyr Chuv" pitchFamily="34" charset="-52"/>
              </a:rPr>
              <a:t>шăнкăрч</a:t>
            </a:r>
            <a:r>
              <a:rPr lang="ru-RU" sz="2800" b="1" dirty="0" smtClean="0">
                <a:solidFill>
                  <a:srgbClr val="009900"/>
                </a:solidFill>
                <a:latin typeface="Arial Cyr Chuv" pitchFamily="34" charset="-52"/>
              </a:rPr>
              <a:t>.</a:t>
            </a:r>
            <a:r>
              <a:rPr lang="ru-RU" dirty="0" smtClean="0"/>
              <a:t>          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112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468313" y="5661025"/>
            <a:ext cx="233363" cy="2333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857620" cy="5726130"/>
          </a:xfrm>
        </p:spPr>
        <p:txBody>
          <a:bodyPr/>
          <a:lstStyle/>
          <a:p>
            <a:pPr algn="l"/>
            <a:r>
              <a:rPr lang="en-US" sz="4000" b="1" dirty="0" err="1" smtClean="0">
                <a:latin typeface="Times New Roman"/>
                <a:cs typeface="Times New Roman"/>
              </a:rPr>
              <a:t>Çĕ</a:t>
            </a:r>
            <a:r>
              <a:rPr lang="ru-RU" sz="4000" b="1" dirty="0" err="1" smtClean="0">
                <a:latin typeface="Times New Roman"/>
                <a:cs typeface="Times New Roman"/>
              </a:rPr>
              <a:t>н</a:t>
            </a:r>
            <a:r>
              <a:rPr lang="en-US" sz="4000" b="1" dirty="0" smtClean="0">
                <a:latin typeface="Times New Roman"/>
                <a:cs typeface="Times New Roman"/>
              </a:rPr>
              <a:t>ĕ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сăмахсем</a:t>
            </a:r>
            <a:r>
              <a:rPr lang="ru-RU" sz="4000" b="1" dirty="0" smtClean="0">
                <a:latin typeface="Times New Roman"/>
                <a:cs typeface="Times New Roman"/>
              </a:rPr>
              <a:t>:</a:t>
            </a:r>
            <a:br>
              <a:rPr lang="ru-RU" sz="4000" b="1" dirty="0" smtClean="0">
                <a:latin typeface="Times New Roman"/>
                <a:cs typeface="Times New Roman"/>
              </a:rPr>
            </a:br>
            <a:r>
              <a:rPr lang="ru-RU"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пултарать</a:t>
            </a:r>
            <a:r>
              <a:rPr lang="ru-RU" sz="3200" dirty="0" smtClean="0">
                <a:latin typeface="Times New Roman"/>
                <a:cs typeface="Times New Roman"/>
              </a:rPr>
              <a:t> – может</a:t>
            </a:r>
            <a:br>
              <a:rPr lang="ru-RU" sz="3200" dirty="0" smtClean="0">
                <a:latin typeface="Times New Roman"/>
                <a:cs typeface="Times New Roman"/>
              </a:rPr>
            </a:br>
            <a:r>
              <a:rPr lang="ru-RU"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сырăш</a:t>
            </a:r>
            <a:r>
              <a:rPr lang="ru-RU" sz="3200" dirty="0" smtClean="0">
                <a:latin typeface="Times New Roman"/>
                <a:cs typeface="Times New Roman"/>
              </a:rPr>
              <a:t> – кормушка</a:t>
            </a:r>
            <a:br>
              <a:rPr lang="ru-RU" sz="3200" dirty="0" smtClean="0">
                <a:latin typeface="Times New Roman"/>
                <a:cs typeface="Times New Roman"/>
              </a:rPr>
            </a:br>
            <a:r>
              <a:rPr lang="ru-RU"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кĕрпе</a:t>
            </a:r>
            <a:r>
              <a:rPr lang="ru-RU" sz="3200" dirty="0" smtClean="0">
                <a:latin typeface="Times New Roman"/>
                <a:cs typeface="Times New Roman"/>
              </a:rPr>
              <a:t> – крупа</a:t>
            </a:r>
            <a:br>
              <a:rPr lang="ru-RU" sz="3200" dirty="0" smtClean="0">
                <a:latin typeface="Times New Roman"/>
                <a:cs typeface="Times New Roman"/>
              </a:rPr>
            </a:br>
            <a:r>
              <a:rPr lang="ru-RU"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çăкăр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тĕпренчĕкĕсем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cs typeface="Times New Roman"/>
              </a:rPr>
              <a:t>– крошки хлеба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Весна\u_19722753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27708"/>
            <a:ext cx="5072066" cy="56127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Ыйтусем</a:t>
            </a:r>
            <a:r>
              <a:rPr lang="ru-RU" dirty="0" smtClean="0"/>
              <a:t> </a:t>
            </a:r>
            <a:r>
              <a:rPr lang="ru-RU" dirty="0" err="1" smtClean="0"/>
              <a:t>çине</a:t>
            </a:r>
            <a:r>
              <a:rPr lang="ru-RU" dirty="0" smtClean="0"/>
              <a:t> </a:t>
            </a:r>
            <a:r>
              <a:rPr lang="ru-RU" dirty="0" err="1" smtClean="0"/>
              <a:t>хуравлатпăр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857784" cy="5715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Митьăн</a:t>
            </a:r>
            <a:r>
              <a:rPr lang="ru-RU" dirty="0" smtClean="0"/>
              <a:t> </a:t>
            </a:r>
            <a:r>
              <a:rPr lang="ru-RU" dirty="0" err="1" smtClean="0"/>
              <a:t>шăллĕ</a:t>
            </a:r>
            <a:r>
              <a:rPr lang="ru-RU" dirty="0" smtClean="0"/>
              <a:t> </a:t>
            </a:r>
            <a:r>
              <a:rPr lang="ru-RU" dirty="0" err="1" smtClean="0"/>
              <a:t>мĕн</a:t>
            </a:r>
            <a:r>
              <a:rPr lang="ru-RU" dirty="0" smtClean="0"/>
              <a:t> </a:t>
            </a:r>
            <a:r>
              <a:rPr lang="ru-RU" dirty="0" err="1" smtClean="0"/>
              <a:t>ятлă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Вăл</a:t>
            </a:r>
            <a:r>
              <a:rPr lang="ru-RU" dirty="0" smtClean="0"/>
              <a:t> </a:t>
            </a:r>
            <a:r>
              <a:rPr lang="ru-RU" dirty="0" err="1" smtClean="0"/>
              <a:t>миçе</a:t>
            </a:r>
            <a:r>
              <a:rPr lang="ru-RU" dirty="0" smtClean="0"/>
              <a:t> </a:t>
            </a:r>
            <a:r>
              <a:rPr lang="ru-RU" dirty="0" err="1" smtClean="0"/>
              <a:t>çулта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 Алёша </a:t>
            </a:r>
            <a:r>
              <a:rPr lang="ru-RU" dirty="0" err="1" smtClean="0"/>
              <a:t>мĕн</a:t>
            </a:r>
            <a:r>
              <a:rPr lang="ru-RU" dirty="0" smtClean="0"/>
              <a:t> </a:t>
            </a:r>
            <a:r>
              <a:rPr lang="ru-RU" dirty="0" err="1" smtClean="0"/>
              <a:t>тума</a:t>
            </a:r>
            <a:r>
              <a:rPr lang="ru-RU" dirty="0" smtClean="0"/>
              <a:t> </a:t>
            </a:r>
            <a:r>
              <a:rPr lang="ru-RU" dirty="0" err="1" smtClean="0"/>
              <a:t>юратать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Вăл</a:t>
            </a:r>
            <a:r>
              <a:rPr lang="ru-RU" dirty="0" smtClean="0"/>
              <a:t> </a:t>
            </a:r>
            <a:r>
              <a:rPr lang="ru-RU" dirty="0" err="1" smtClean="0"/>
              <a:t>шкула</a:t>
            </a:r>
            <a:r>
              <a:rPr lang="ru-RU" dirty="0" smtClean="0"/>
              <a:t> </a:t>
            </a:r>
            <a:r>
              <a:rPr lang="ru-RU" dirty="0" err="1" smtClean="0"/>
              <a:t>çÿрет-и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 Алёша </a:t>
            </a:r>
            <a:r>
              <a:rPr lang="ru-RU" dirty="0" err="1" smtClean="0"/>
              <a:t>мĕн</a:t>
            </a:r>
            <a:r>
              <a:rPr lang="ru-RU" dirty="0" smtClean="0"/>
              <a:t> </a:t>
            </a:r>
            <a:r>
              <a:rPr lang="ru-RU" dirty="0" err="1" smtClean="0"/>
              <a:t>тума</a:t>
            </a:r>
            <a:r>
              <a:rPr lang="ru-RU" dirty="0" smtClean="0"/>
              <a:t> </a:t>
            </a:r>
            <a:r>
              <a:rPr lang="ru-RU" dirty="0" err="1" smtClean="0"/>
              <a:t>пултарать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pic>
        <p:nvPicPr>
          <p:cNvPr id="4" name="Picture 3" descr="F:\bluetooth\Фото-0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34" y="1428712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5900750" cy="59118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Кайăксем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пирĕн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туссем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Вĕсем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вăрманта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 ,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ялта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хулара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пурăнаççĕ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Кайăксем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питĕ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усăллă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Вĕсем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хурт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кăпшанкă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çиеççĕ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Хитре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юрлаççĕ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Пирĕн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вĕсене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упрамалла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хĕлле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апат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çитермелле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3857652" cy="60722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- </a:t>
            </a:r>
            <a:r>
              <a:rPr lang="ru-RU" dirty="0" err="1" smtClean="0"/>
              <a:t>Ачасем</a:t>
            </a:r>
            <a:r>
              <a:rPr lang="ru-RU" dirty="0" smtClean="0"/>
              <a:t>, </a:t>
            </a:r>
            <a:r>
              <a:rPr lang="ru-RU" dirty="0" err="1" smtClean="0"/>
              <a:t>кайăксем</a:t>
            </a:r>
            <a:r>
              <a:rPr lang="ru-RU" dirty="0" smtClean="0"/>
              <a:t> </a:t>
            </a:r>
            <a:r>
              <a:rPr lang="ru-RU" dirty="0" err="1" smtClean="0"/>
              <a:t>валли</a:t>
            </a:r>
            <a:r>
              <a:rPr lang="ru-RU" dirty="0" smtClean="0"/>
              <a:t> </a:t>
            </a:r>
            <a:r>
              <a:rPr lang="ru-RU" dirty="0" err="1" smtClean="0"/>
              <a:t>сырăшсем</a:t>
            </a:r>
            <a:r>
              <a:rPr lang="ru-RU" dirty="0" smtClean="0"/>
              <a:t> </a:t>
            </a:r>
            <a:r>
              <a:rPr lang="ru-RU" dirty="0" err="1" smtClean="0"/>
              <a:t>тăвăр</a:t>
            </a:r>
            <a:r>
              <a:rPr lang="ru-RU" dirty="0" smtClean="0"/>
              <a:t>. </a:t>
            </a:r>
            <a:r>
              <a:rPr lang="ru-RU" dirty="0" err="1" smtClean="0"/>
              <a:t>Сырăшсем</a:t>
            </a:r>
            <a:r>
              <a:rPr lang="ru-RU" dirty="0" smtClean="0"/>
              <a:t> </a:t>
            </a:r>
            <a:r>
              <a:rPr lang="ru-RU" dirty="0" err="1" smtClean="0"/>
              <a:t>çине</a:t>
            </a:r>
            <a:r>
              <a:rPr lang="ru-RU" dirty="0" smtClean="0"/>
              <a:t> </a:t>
            </a:r>
            <a:r>
              <a:rPr lang="ru-RU" dirty="0" err="1" smtClean="0"/>
              <a:t>çăкăр</a:t>
            </a:r>
            <a:r>
              <a:rPr lang="ru-RU" dirty="0" smtClean="0"/>
              <a:t> </a:t>
            </a:r>
            <a:r>
              <a:rPr lang="ru-RU" dirty="0" err="1" smtClean="0"/>
              <a:t>тĕпренчĕкĕсем</a:t>
            </a:r>
            <a:r>
              <a:rPr lang="ru-RU" dirty="0" smtClean="0"/>
              <a:t>, </a:t>
            </a:r>
            <a:r>
              <a:rPr lang="ru-RU" dirty="0" err="1" smtClean="0"/>
              <a:t>кĕрпе</a:t>
            </a:r>
            <a:r>
              <a:rPr lang="ru-RU" dirty="0" smtClean="0"/>
              <a:t>, </a:t>
            </a:r>
            <a:r>
              <a:rPr lang="ru-RU" dirty="0" err="1" smtClean="0"/>
              <a:t>хĕвел</a:t>
            </a:r>
            <a:r>
              <a:rPr lang="ru-RU" dirty="0" smtClean="0"/>
              <a:t> </a:t>
            </a:r>
            <a:r>
              <a:rPr lang="ru-RU" dirty="0" err="1" smtClean="0"/>
              <a:t>çаврăнăш</a:t>
            </a:r>
            <a:r>
              <a:rPr lang="ru-RU" dirty="0" smtClean="0"/>
              <a:t> </a:t>
            </a:r>
            <a:r>
              <a:rPr lang="ru-RU" dirty="0" err="1" smtClean="0"/>
              <a:t>хума</a:t>
            </a:r>
            <a:r>
              <a:rPr lang="ru-RU" dirty="0" smtClean="0"/>
              <a:t> ан </a:t>
            </a:r>
            <a:r>
              <a:rPr lang="ru-RU" dirty="0" err="1" smtClean="0"/>
              <a:t>манăр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Весна\u_19722753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0234" y="571480"/>
            <a:ext cx="499376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C00000"/>
                </a:solidFill>
              </a:rPr>
              <a:t>Сывă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</a:rPr>
              <a:t>пулăр</a:t>
            </a:r>
            <a:r>
              <a:rPr lang="ru-RU" sz="6600" b="1" dirty="0" smtClean="0">
                <a:solidFill>
                  <a:srgbClr val="C00000"/>
                </a:solidFill>
              </a:rPr>
              <a:t>!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0"/>
            <a:ext cx="3786214" cy="44291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Фонозарядка</a:t>
            </a:r>
            <a:endParaRPr lang="ru-RU" dirty="0" smtClean="0"/>
          </a:p>
          <a:p>
            <a:pPr>
              <a:buNone/>
            </a:pPr>
            <a:r>
              <a:rPr lang="ru-RU" sz="2400" dirty="0" err="1" smtClean="0"/>
              <a:t>Вĕçсе</a:t>
            </a:r>
            <a:r>
              <a:rPr lang="ru-RU" sz="2400" dirty="0" smtClean="0"/>
              <a:t> </a:t>
            </a:r>
            <a:r>
              <a:rPr lang="ru-RU" sz="2400" dirty="0" err="1" smtClean="0"/>
              <a:t>килчĕç</a:t>
            </a:r>
            <a:r>
              <a:rPr lang="ru-RU" sz="2400" dirty="0" smtClean="0"/>
              <a:t> </a:t>
            </a:r>
            <a:r>
              <a:rPr lang="ru-RU" sz="2400" dirty="0" err="1" smtClean="0"/>
              <a:t>кайăксем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err="1" smtClean="0"/>
              <a:t>Шăнкăрчсем</a:t>
            </a:r>
            <a:r>
              <a:rPr lang="ru-RU" sz="2400" dirty="0" smtClean="0"/>
              <a:t> те </a:t>
            </a:r>
            <a:r>
              <a:rPr lang="ru-RU" sz="2400" dirty="0" err="1" smtClean="0"/>
              <a:t>шăпчăксем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err="1" smtClean="0"/>
              <a:t>Куккуксем</a:t>
            </a:r>
            <a:r>
              <a:rPr lang="ru-RU" sz="2400" dirty="0" smtClean="0"/>
              <a:t> те </a:t>
            </a:r>
            <a:r>
              <a:rPr lang="ru-RU" sz="2400" dirty="0" err="1" smtClean="0"/>
              <a:t>кураксем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err="1" smtClean="0"/>
              <a:t>Чанасем</a:t>
            </a:r>
            <a:r>
              <a:rPr lang="ru-RU" sz="2400" dirty="0" smtClean="0"/>
              <a:t> те </a:t>
            </a:r>
            <a:r>
              <a:rPr lang="ru-RU" sz="2400" dirty="0" err="1" smtClean="0"/>
              <a:t>чĕкеçсем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err="1" smtClean="0"/>
              <a:t>Тăрнасем</a:t>
            </a:r>
            <a:r>
              <a:rPr lang="ru-RU" sz="2400" dirty="0" smtClean="0"/>
              <a:t> те </a:t>
            </a:r>
            <a:r>
              <a:rPr lang="ru-RU" sz="2400" dirty="0" err="1" smtClean="0"/>
              <a:t>тăрисем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err="1" smtClean="0"/>
              <a:t>Пурте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пирĕн</a:t>
            </a:r>
            <a:r>
              <a:rPr lang="ru-RU" sz="2400" dirty="0" smtClean="0"/>
              <a:t> </a:t>
            </a:r>
            <a:r>
              <a:rPr lang="ru-RU" sz="2400" dirty="0" err="1" smtClean="0"/>
              <a:t>туссем</a:t>
            </a:r>
            <a:r>
              <a:rPr lang="ru-RU" sz="2400" dirty="0" smtClean="0"/>
              <a:t>!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372" y="3857628"/>
            <a:ext cx="292062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857628"/>
            <a:ext cx="345878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-1"/>
            <a:ext cx="3071802" cy="38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12969" cy="39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857629"/>
            <a:ext cx="366871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Халĕ</a:t>
            </a:r>
            <a:r>
              <a:rPr lang="ru-RU" dirty="0" smtClean="0"/>
              <a:t> </a:t>
            </a:r>
            <a:r>
              <a:rPr lang="ru-RU" dirty="0" err="1" smtClean="0"/>
              <a:t>çулталăкăн</a:t>
            </a:r>
            <a:r>
              <a:rPr lang="ru-RU" dirty="0" smtClean="0"/>
              <a:t> </a:t>
            </a:r>
            <a:r>
              <a:rPr lang="ru-RU" dirty="0" err="1" smtClean="0"/>
              <a:t>хăш</a:t>
            </a:r>
            <a:r>
              <a:rPr lang="ru-RU" dirty="0" smtClean="0"/>
              <a:t> </a:t>
            </a:r>
            <a:r>
              <a:rPr lang="ru-RU" dirty="0" err="1" smtClean="0"/>
              <a:t>вăхăчĕ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-Паян </a:t>
            </a:r>
            <a:r>
              <a:rPr lang="ru-RU" dirty="0" err="1" smtClean="0"/>
              <a:t>урамра</a:t>
            </a:r>
            <a:r>
              <a:rPr lang="ru-RU" dirty="0" smtClean="0"/>
              <a:t> </a:t>
            </a:r>
            <a:r>
              <a:rPr lang="ru-RU" dirty="0" err="1" smtClean="0"/>
              <a:t>мĕнле</a:t>
            </a:r>
            <a:r>
              <a:rPr lang="ru-RU" dirty="0" smtClean="0"/>
              <a:t> </a:t>
            </a:r>
            <a:r>
              <a:rPr lang="ru-RU" dirty="0" err="1" smtClean="0"/>
              <a:t>çанталăк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786322"/>
            <a:ext cx="8229600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Ачасем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мĕнле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шутлатăр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кайăксем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кăнтăртан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вĕçсе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килнĕ-ши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5" y="0"/>
            <a:ext cx="6572265" cy="6858000"/>
          </a:xfrm>
          <a:ln/>
        </p:spPr>
      </p:pic>
      <p:sp>
        <p:nvSpPr>
          <p:cNvPr id="39949" name="Rectangle 1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857364"/>
            <a:ext cx="2500298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   </a:t>
            </a:r>
            <a:r>
              <a:rPr lang="ru-RU" dirty="0" err="1" smtClean="0">
                <a:latin typeface="Arial Cyr Chuv" pitchFamily="34" charset="-52"/>
              </a:rPr>
              <a:t>Ăшă</a:t>
            </a:r>
            <a:r>
              <a:rPr lang="ru-RU" dirty="0" smtClean="0">
                <a:latin typeface="Arial Cyr Chuv" pitchFamily="34" charset="-52"/>
              </a:rPr>
              <a:t>  </a:t>
            </a:r>
            <a:r>
              <a:rPr lang="ru-RU" dirty="0" err="1">
                <a:latin typeface="Arial Cyr Chuv" pitchFamily="34" charset="-52"/>
              </a:rPr>
              <a:t>енне</a:t>
            </a:r>
            <a:endParaRPr lang="ru-RU" dirty="0">
              <a:latin typeface="Arial Cyr Chuv" pitchFamily="34" charset="-52"/>
            </a:endParaRPr>
          </a:p>
          <a:p>
            <a:pPr algn="ctr"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      </a:t>
            </a:r>
            <a:r>
              <a:rPr lang="ru-RU" dirty="0" err="1" smtClean="0">
                <a:latin typeface="Arial Cyr Chuv" pitchFamily="34" charset="-52"/>
              </a:rPr>
              <a:t>вĕçсе</a:t>
            </a:r>
            <a:endParaRPr lang="ru-RU" dirty="0">
              <a:latin typeface="Arial Cyr Chuv" pitchFamily="34" charset="-52"/>
            </a:endParaRPr>
          </a:p>
          <a:p>
            <a:pPr algn="ctr"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    </a:t>
            </a:r>
            <a:r>
              <a:rPr lang="ru-RU" dirty="0" err="1">
                <a:latin typeface="Arial Cyr Chuv" pitchFamily="34" charset="-52"/>
              </a:rPr>
              <a:t>каякан</a:t>
            </a:r>
            <a:endParaRPr lang="ru-RU" dirty="0">
              <a:latin typeface="Arial Cyr Chuv" pitchFamily="34" charset="-52"/>
            </a:endParaRPr>
          </a:p>
          <a:p>
            <a:pPr algn="ctr"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    </a:t>
            </a:r>
            <a:r>
              <a:rPr lang="ru-RU" dirty="0" err="1" smtClean="0">
                <a:latin typeface="Arial Cyr Chuv" pitchFamily="34" charset="-52"/>
              </a:rPr>
              <a:t>кайăксем</a:t>
            </a:r>
            <a:endParaRPr lang="ru-RU" dirty="0">
              <a:latin typeface="Arial Cyr Chuv" pitchFamily="34" charset="-5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3" y="0"/>
            <a:ext cx="6227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2" name="Rectangle 10"/>
          <p:cNvSpPr>
            <a:spLocks noGrp="1" noRot="1" noChangeArrowheads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Х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 err="1" smtClean="0">
                <a:latin typeface="Arial Cyr Chuv" pitchFamily="34" charset="-52"/>
              </a:rPr>
              <a:t>ĕ</a:t>
            </a:r>
            <a:r>
              <a:rPr lang="ru-RU" dirty="0" smtClean="0">
                <a:latin typeface="Arial Cyr Chuv" pitchFamily="34" charset="-52"/>
              </a:rPr>
              <a:t>                                                                  к</a:t>
            </a:r>
            <a:endParaRPr lang="ru-RU" dirty="0">
              <a:latin typeface="Arial Cyr Chuv" pitchFamily="34" charset="-52"/>
            </a:endParaRP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л                                                                  а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                                                                    </a:t>
            </a:r>
            <a:r>
              <a:rPr lang="ru-RU" dirty="0" err="1">
                <a:latin typeface="Arial Cyr Chuv" pitchFamily="34" charset="-52"/>
              </a:rPr>
              <a:t>й</a:t>
            </a:r>
            <a:endParaRPr lang="ru-RU" dirty="0">
              <a:latin typeface="Arial Cyr Chuv" pitchFamily="34" charset="-52"/>
            </a:endParaRP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к                                                                  </a:t>
            </a:r>
            <a:r>
              <a:rPr lang="ru-RU" dirty="0" err="1" smtClean="0">
                <a:latin typeface="Arial Cyr Chuv" pitchFamily="34" charset="-52"/>
              </a:rPr>
              <a:t>ă</a:t>
            </a:r>
            <a:endParaRPr lang="ru-RU" dirty="0">
              <a:latin typeface="Arial Cyr Chuv" pitchFamily="34" charset="-52"/>
            </a:endParaRP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а                                                                  к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 Cyr Chuv" pitchFamily="34" charset="-52"/>
              </a:rPr>
              <a:t>ç                                                                  </a:t>
            </a:r>
            <a:r>
              <a:rPr lang="ru-RU" dirty="0">
                <a:latin typeface="Arial Cyr Chuv" pitchFamily="34" charset="-52"/>
              </a:rPr>
              <a:t>с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а                                                                  е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к                                                                  м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Cyr Chuv" pitchFamily="34" charset="-52"/>
              </a:rPr>
              <a:t>а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 err="1">
                <a:latin typeface="Arial Cyr Chuv" pitchFamily="34" charset="-52"/>
              </a:rPr>
              <a:t>н</a:t>
            </a:r>
            <a:endParaRPr lang="ru-RU" dirty="0">
              <a:latin typeface="Arial Cyr Chuv" pitchFamily="34" charset="-5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6092825"/>
            <a:ext cx="741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Arial Cyr Chuv" pitchFamily="34" charset="-52"/>
              </a:rPr>
              <a:t>  </a:t>
            </a:r>
            <a:r>
              <a:rPr lang="ru-RU" sz="3200" dirty="0" err="1" smtClean="0">
                <a:latin typeface="Arial Cyr Chuv" pitchFamily="34" charset="-52"/>
              </a:rPr>
              <a:t>Итлесе</a:t>
            </a:r>
            <a:r>
              <a:rPr lang="ru-RU" sz="3200" dirty="0" smtClean="0">
                <a:latin typeface="Arial Cyr Chuv" pitchFamily="34" charset="-52"/>
              </a:rPr>
              <a:t>  </a:t>
            </a:r>
            <a:r>
              <a:rPr lang="ru-RU" sz="3200" dirty="0" err="1" smtClean="0">
                <a:latin typeface="Arial Cyr Chuv" pitchFamily="34" charset="-52"/>
              </a:rPr>
              <a:t>пăхар</a:t>
            </a:r>
            <a:r>
              <a:rPr lang="ru-RU" sz="3200" dirty="0" smtClean="0">
                <a:latin typeface="Arial Cyr Chuv" pitchFamily="34" charset="-52"/>
              </a:rPr>
              <a:t>  </a:t>
            </a:r>
            <a:r>
              <a:rPr lang="ru-RU" sz="3200" dirty="0" err="1" smtClean="0">
                <a:latin typeface="Arial Cyr Chuv" pitchFamily="34" charset="-52"/>
              </a:rPr>
              <a:t>кайăксен</a:t>
            </a:r>
            <a:r>
              <a:rPr lang="ru-RU" sz="3200" dirty="0" smtClean="0">
                <a:latin typeface="Arial Cyr Chuv" pitchFamily="34" charset="-52"/>
              </a:rPr>
              <a:t>  </a:t>
            </a:r>
            <a:r>
              <a:rPr lang="ru-RU" sz="3200" dirty="0" err="1" smtClean="0">
                <a:latin typeface="Arial Cyr Chuv" pitchFamily="34" charset="-52"/>
              </a:rPr>
              <a:t>сассине</a:t>
            </a:r>
            <a:r>
              <a:rPr lang="ru-RU" sz="3200" dirty="0" smtClean="0">
                <a:latin typeface="Arial Cyr Chuv" pitchFamily="34" charset="-52"/>
              </a:rPr>
              <a:t>.</a:t>
            </a:r>
            <a:endParaRPr lang="ru-RU" sz="3200" dirty="0">
              <a:latin typeface="Arial Cyr Chuv" pitchFamily="34" charset="-52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4480" y="500042"/>
            <a:ext cx="6048388" cy="5574005"/>
          </a:xfrm>
          <a:prstGeom prst="rect">
            <a:avLst/>
          </a:prstGeom>
          <a:solidFill>
            <a:srgbClr val="99CCFF"/>
          </a:solidFill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uku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468313" y="6553200"/>
            <a:ext cx="304800" cy="3048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5949950"/>
            <a:ext cx="7316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Arial Cyr Chuv" pitchFamily="34" charset="-52"/>
              </a:rPr>
              <a:t>          </a:t>
            </a:r>
            <a:r>
              <a:rPr lang="ru-RU" sz="3200" dirty="0" err="1">
                <a:solidFill>
                  <a:srgbClr val="0000FF"/>
                </a:solidFill>
                <a:latin typeface="Arial Cyr Chuv" pitchFamily="34" charset="-52"/>
              </a:rPr>
              <a:t>Куккук</a:t>
            </a:r>
            <a:r>
              <a:rPr lang="ru-RU" sz="3200" dirty="0">
                <a:latin typeface="Arial Cyr Chuv" pitchFamily="34" charset="-52"/>
              </a:rPr>
              <a:t>  </a:t>
            </a:r>
            <a:r>
              <a:rPr lang="ru-RU" sz="3200" dirty="0" err="1" smtClean="0">
                <a:latin typeface="Arial Cyr Chuv" pitchFamily="34" charset="-52"/>
              </a:rPr>
              <a:t>çапла</a:t>
            </a:r>
            <a:r>
              <a:rPr lang="ru-RU" sz="3200" dirty="0" smtClean="0">
                <a:latin typeface="Arial Cyr Chuv" pitchFamily="34" charset="-52"/>
              </a:rPr>
              <a:t>  </a:t>
            </a:r>
            <a:r>
              <a:rPr lang="ru-RU" sz="3200" dirty="0" err="1" smtClean="0">
                <a:latin typeface="Arial Cyr Chuv" pitchFamily="34" charset="-52"/>
              </a:rPr>
              <a:t>авăтать</a:t>
            </a:r>
            <a:r>
              <a:rPr lang="ru-RU" sz="3200" dirty="0" smtClean="0">
                <a:latin typeface="Arial Cyr Chuv" pitchFamily="34" charset="-52"/>
              </a:rPr>
              <a:t>. </a:t>
            </a:r>
            <a:endParaRPr lang="ru-RU" sz="3200" dirty="0">
              <a:latin typeface="Arial Cyr Chuv" pitchFamily="34" charset="-52"/>
            </a:endParaRPr>
          </a:p>
        </p:txBody>
      </p:sp>
      <p:pic>
        <p:nvPicPr>
          <p:cNvPr id="5124" name="Picture 4" descr="image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549275"/>
            <a:ext cx="7345362" cy="49260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468313" y="5949950"/>
            <a:ext cx="233363" cy="2333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inica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825" y="6308725"/>
            <a:ext cx="244475" cy="244475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6021388"/>
            <a:ext cx="7704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/>
              <a:t>         </a:t>
            </a:r>
            <a:r>
              <a:rPr lang="ru-RU" sz="3600" dirty="0" err="1" smtClean="0">
                <a:latin typeface="Arial Cyr Chuv" pitchFamily="34" charset="-52"/>
              </a:rPr>
              <a:t>Мĕнле</a:t>
            </a:r>
            <a:r>
              <a:rPr lang="ru-RU" sz="3600" dirty="0" smtClean="0">
                <a:latin typeface="Arial Cyr Chuv" pitchFamily="34" charset="-52"/>
              </a:rPr>
              <a:t>  </a:t>
            </a:r>
            <a:r>
              <a:rPr lang="ru-RU" sz="3600" dirty="0" err="1" smtClean="0">
                <a:latin typeface="Arial Cyr Chuv" pitchFamily="34" charset="-52"/>
              </a:rPr>
              <a:t>илемлĕ</a:t>
            </a:r>
            <a:r>
              <a:rPr lang="ru-RU" sz="3600" dirty="0" smtClean="0">
                <a:latin typeface="Arial Cyr Chuv" pitchFamily="34" charset="-52"/>
              </a:rPr>
              <a:t>    </a:t>
            </a:r>
            <a:r>
              <a:rPr lang="ru-RU" sz="3600" b="1" dirty="0" err="1" smtClean="0">
                <a:solidFill>
                  <a:srgbClr val="00CC00"/>
                </a:solidFill>
                <a:latin typeface="Arial Cyr Chuv" pitchFamily="34" charset="-52"/>
              </a:rPr>
              <a:t>кăсăя</a:t>
            </a:r>
            <a:r>
              <a:rPr lang="ru-RU" sz="3600" b="1" dirty="0" smtClean="0">
                <a:latin typeface="Arial Cyr Chuv" pitchFamily="34" charset="-52"/>
              </a:rPr>
              <a:t>  </a:t>
            </a:r>
            <a:r>
              <a:rPr lang="ru-RU" sz="3600" dirty="0" err="1" smtClean="0">
                <a:latin typeface="Arial Cyr Chuv" pitchFamily="34" charset="-52"/>
              </a:rPr>
              <a:t>сасси</a:t>
            </a:r>
            <a:r>
              <a:rPr lang="ru-RU" sz="3600" dirty="0" smtClean="0">
                <a:latin typeface="Arial Cyr Chuv" pitchFamily="34" charset="-52"/>
              </a:rPr>
              <a:t>.</a:t>
            </a:r>
            <a:r>
              <a:rPr lang="ru-RU" sz="3600" dirty="0" smtClean="0"/>
              <a:t> </a:t>
            </a:r>
            <a:endParaRPr lang="ru-RU" sz="3600" dirty="0">
              <a:solidFill>
                <a:srgbClr val="00CC00"/>
              </a:solidFill>
              <a:latin typeface="Arial Black" pitchFamily="34" charset="0"/>
            </a:endParaRPr>
          </a:p>
        </p:txBody>
      </p:sp>
      <p:pic>
        <p:nvPicPr>
          <p:cNvPr id="7172" name="Picture 4" descr="sin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"/>
            <a:ext cx="7173913" cy="5380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7" fill="hold"/>
                                        <p:tgtEl>
                                          <p:spTgt spid="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192</Words>
  <Application>Microsoft Office PowerPoint</Application>
  <PresentationFormat>Экран (4:3)</PresentationFormat>
  <Paragraphs>42</Paragraphs>
  <Slides>15</Slides>
  <Notes>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Мартăн 11-мĕшĕ.</vt:lpstr>
      <vt:lpstr>Слайд 2</vt:lpstr>
      <vt:lpstr>-Халĕ çулталăкăн хăш вăхăчĕ? -Паян урамра мĕнле çанталăк?   </vt:lpstr>
      <vt:lpstr>- Ачасем, мĕнле шутлатăр, кайăксем кăнтăртан вĕçсе килнĕ-ши?</vt:lpstr>
      <vt:lpstr>Слайд 5</vt:lpstr>
      <vt:lpstr>Слайд 6</vt:lpstr>
      <vt:lpstr>Слайд 7</vt:lpstr>
      <vt:lpstr>Слайд 8</vt:lpstr>
      <vt:lpstr>Слайд 9</vt:lpstr>
      <vt:lpstr>Слайд 10</vt:lpstr>
      <vt:lpstr>Çĕнĕ сăмахсем: пултарать – может сырăш – кормушка кĕрпе – крупа çăкăр тĕпренчĕкĕсем – крошки хлеба</vt:lpstr>
      <vt:lpstr>Ыйтусем çине хуравлатпăр. </vt:lpstr>
      <vt:lpstr>Слайд 13</vt:lpstr>
      <vt:lpstr>- Ачасем, кайăксем валли сырăшсем тăвăр. Сырăшсем çине çăкăр тĕпренчĕкĕсем, кĕрпе, хĕвел çаврăнăш хума ан манăр. </vt:lpstr>
      <vt:lpstr>Сывă пулăр!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25</cp:revision>
  <dcterms:created xsi:type="dcterms:W3CDTF">2014-03-06T17:20:24Z</dcterms:created>
  <dcterms:modified xsi:type="dcterms:W3CDTF">2015-08-29T05:41:28Z</dcterms:modified>
</cp:coreProperties>
</file>