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C1FB5C-E1EE-4F46-A41F-1798E161E6B5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A2D309-7CEE-42AD-80B5-7EAC1364B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6143668" cy="2714644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Потребители    и производители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7058052" cy="142398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Учитель экономики</a:t>
            </a:r>
          </a:p>
          <a:p>
            <a:pPr algn="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Курчаткина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М.В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МАОУ «Лицей № 36»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Г.Саратов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	</a:t>
            </a:r>
            <a:r>
              <a:rPr lang="ru-RU" sz="4800" b="1" dirty="0" smtClean="0"/>
              <a:t>Кто главнее в экономике – потребитель или производитель?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7072362" cy="4214842"/>
          </a:xfr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4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	Потребитель со своими потребностями – главная движущая сила экономики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	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Если бы не было _______ с его _________, то _________ незачем было бы производить ________ и _________ .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467600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   Составьте по два задания по данной теме на карточке для своих одноклассников для проверочной работы на следующем занятии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Цель. Рассмотреть взаимосвязь потребителей и производителей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Задачи:</a:t>
            </a:r>
          </a:p>
          <a:p>
            <a:pPr marL="65151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Повторить понятия «потребности» и «потребители», «товар» и «услуга»</a:t>
            </a:r>
          </a:p>
          <a:p>
            <a:pPr marL="65151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Рассмотреть понятие «производители»</a:t>
            </a:r>
          </a:p>
          <a:p>
            <a:pPr marL="651510" indent="-514350">
              <a:buAutoNum type="arabicPeriod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Рассмотреть взаимосвязь этих понятий на конкретных примерах</a:t>
            </a:r>
          </a:p>
          <a:p>
            <a:pPr marL="65151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6786610" cy="55235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Этим словом предметы называют.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Это слово, например, означает: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Дом, одежду, обувь, воду,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Свет, тепло и чистый воздух,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телевизор, самокат, конфету –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Все нам в ЖИЗНИ нужно это!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Назовите одним словом потребность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543824" cy="4666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Мясо, молоко, хлеб, яблоки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________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Градусник, бинт, лекарство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________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Сок, чай, вода, напиток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_________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Книга, школа, библиотека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_________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Какие виды потребностей вы знаете?</a:t>
            </a:r>
          </a:p>
          <a:p>
            <a:pPr>
              <a:buNone/>
            </a:pPr>
            <a:r>
              <a:rPr lang="ru-RU" sz="4000" b="1" dirty="0" smtClean="0"/>
              <a:t>Какие потребности у всех людей одинаковые?</a:t>
            </a:r>
          </a:p>
          <a:p>
            <a:pPr>
              <a:buNone/>
            </a:pPr>
            <a:r>
              <a:rPr lang="ru-RU" sz="4000" b="1" dirty="0" smtClean="0"/>
              <a:t>А какие потребности разные и почему?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	«Потребности подобны соленой воде, чем больше ее пьешь, тем больше хочется»</a:t>
            </a:r>
          </a:p>
          <a:p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Шопенгауэр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Чем товар отличается от услуги ?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66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Товар – это продукт труда (предмет, вещь), предназначенный для купли-продажи</a:t>
            </a:r>
          </a:p>
          <a:p>
            <a:pPr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   Услуга – это работа, труд, дело, деятельность человека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Производители предлагают свои товары и услуги, удовлетворяя наши потребности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357430"/>
            <a:ext cx="6715172" cy="39519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Кто является производителем?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Батона _________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Костюма ________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Прически _______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Мебели _________</a:t>
            </a:r>
          </a:p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Автомобиля _____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 может ли производитель быть потребителем и наоборот потребитель _ производителем? Приведите примеры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223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Потребители    и производители</vt:lpstr>
      <vt:lpstr>Цель. Рассмотреть взаимосвязь потребителей и производителей</vt:lpstr>
      <vt:lpstr>Слайд 3</vt:lpstr>
      <vt:lpstr>Назовите одним словом потребность</vt:lpstr>
      <vt:lpstr>Слайд 5</vt:lpstr>
      <vt:lpstr>Слайд 6</vt:lpstr>
      <vt:lpstr>Чем товар отличается от услуги ?</vt:lpstr>
      <vt:lpstr>Производители предлагают свои товары и услуги, удовлетворяя наши потребности</vt:lpstr>
      <vt:lpstr>Слайд 9</vt:lpstr>
      <vt:lpstr>Слайд 10</vt:lpstr>
      <vt:lpstr>Слайд 11</vt:lpstr>
      <vt:lpstr>Вывод:</vt:lpstr>
      <vt:lpstr>Домашнее задание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Потребители и производители</dc:title>
  <dc:creator>WIN7XP</dc:creator>
  <cp:lastModifiedBy>WIN7XP</cp:lastModifiedBy>
  <cp:revision>11</cp:revision>
  <dcterms:created xsi:type="dcterms:W3CDTF">2013-10-14T14:34:09Z</dcterms:created>
  <dcterms:modified xsi:type="dcterms:W3CDTF">2015-08-03T13:00:47Z</dcterms:modified>
</cp:coreProperties>
</file>