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Управление и Кибернетика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Разина Н.Ю.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Возникновение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кибернетики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Управление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Алгоритм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управления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Итоги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 «кибернетика» изначально ввёл в научный оборот Ампер, который в своём фундаментальном труде «Опыт о философии наук» (1834—1843) определил кибернетику как науку об управлении государством, которая должна обеспечить гражданам разнообразные блага.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 action="ppaction://hlinksldjump"/>
              </a:rPr>
              <a:t>Возникновение кибернетики</a:t>
            </a:r>
            <a:endParaRPr lang="ru-RU" dirty="0"/>
          </a:p>
        </p:txBody>
      </p:sp>
      <p:pic>
        <p:nvPicPr>
          <p:cNvPr id="13314" name="Picture 2" descr="http://foolks.org/wp-content/uploads/amper-150x1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786190"/>
            <a:ext cx="2857510" cy="2857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Термин впервые был предложен </a:t>
            </a:r>
            <a:r>
              <a:rPr lang="ru-RU" dirty="0" err="1" smtClean="0"/>
              <a:t>Норбертом</a:t>
            </a:r>
            <a:r>
              <a:rPr lang="ru-RU" dirty="0" smtClean="0"/>
              <a:t> Винером в 1948 году, когда в США и Европе вышла его книга «Кибернетика или Управление и связь в животном и машине». Эта книга провозгласила рождение новой науки –Кибернетика.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Возникновение кибернетики</a:t>
            </a:r>
            <a:endParaRPr lang="ru-RU" dirty="0"/>
          </a:p>
        </p:txBody>
      </p:sp>
      <p:pic>
        <p:nvPicPr>
          <p:cNvPr id="53250" name="Picture 2" descr="http://player.myshared.ru/805319/data/images/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6480" y="3643314"/>
            <a:ext cx="2156543" cy="2914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целенаправленное воздействие одних объектов, которые являются управляющими, на другие объекты – управляемые.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 action="ppaction://hlinksldjump"/>
              </a:rPr>
              <a:t>Управление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33139" t="58822" r="20715" b="26972"/>
          <a:stretch>
            <a:fillRect/>
          </a:stretch>
        </p:blipFill>
        <p:spPr bwMode="auto">
          <a:xfrm>
            <a:off x="1142976" y="4071942"/>
            <a:ext cx="7262863" cy="125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Упражнение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Определите, кто играет роль управляющего и кто играет роль объекта управления в следующих системах(заполните таблицу):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Школа - класс, стая волков - стадо коров, дрессировщик- собака, автомобиль- водитель, пешеход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светофор.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4071942"/>
          <a:ext cx="6096000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Управляющий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Управляемый</a:t>
                      </a:r>
                      <a:endParaRPr lang="ru-RU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это целенаправленный процесс, т.е. команды отдаются не случайным образом, а с вполне определенной целью. Для достижения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одной команды, для более сложной – последовательность команд.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 управления называют исполнителем управляющего алгоритма.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 action="ppaction://hlinksldjump"/>
              </a:rPr>
              <a:t>Алгоритм управления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Кибернетика – наука об общих свойствах процессов управления в живых и неживых системах.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– это целенаправленное воздействие управляющего объекта на объект управления.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происходит путем информационного воздействия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 action="ppaction://hlinksldjump"/>
              </a:rPr>
              <a:t>Итоги: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170</Words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Управление и Кибернетика</vt:lpstr>
      <vt:lpstr>План:</vt:lpstr>
      <vt:lpstr>Возникновение кибернетики</vt:lpstr>
      <vt:lpstr>Возникновение кибернетики</vt:lpstr>
      <vt:lpstr>Управление</vt:lpstr>
      <vt:lpstr>Упражнение</vt:lpstr>
      <vt:lpstr>Алгоритм управления</vt:lpstr>
      <vt:lpstr>Итоги: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и Кибернетика</dc:title>
  <dc:creator>user</dc:creator>
  <cp:lastModifiedBy>user</cp:lastModifiedBy>
  <cp:revision>3</cp:revision>
  <dcterms:created xsi:type="dcterms:W3CDTF">2015-08-28T15:47:20Z</dcterms:created>
  <dcterms:modified xsi:type="dcterms:W3CDTF">2015-08-28T16:10:19Z</dcterms:modified>
</cp:coreProperties>
</file>