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Техника безопасности в компьютерном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Разина Н.Ю.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>
                <a:hlinkClick r:id="rId2" action="ppaction://hlinksldjump"/>
              </a:rPr>
              <a:t>Правила поведения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2.Электромагнитные излучения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>
                <a:hlinkClick r:id="rId4" action="ppaction://hlinksldjump"/>
              </a:rPr>
              <a:t>Вредное влияние на зрение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4.Вредное влияние на осанку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smtClean="0">
                <a:hlinkClick r:id="rId6" action="ppaction://hlinksldjump"/>
              </a:rPr>
              <a:t>Вредное влияние на психику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85860"/>
            <a:ext cx="7786742" cy="5091136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Перед началом работы необходимо:</a:t>
            </a:r>
            <a:endParaRPr lang="ru-RU" dirty="0" smtClean="0"/>
          </a:p>
          <a:p>
            <a:r>
              <a:rPr lang="ru-RU" dirty="0" smtClean="0"/>
              <a:t>—   убедиться в отсутствии видимых повреждений на рабочем месте;</a:t>
            </a:r>
          </a:p>
          <a:p>
            <a:r>
              <a:rPr lang="ru-RU" dirty="0" smtClean="0"/>
              <a:t>—   разместить на столе тетради, учебные пособия так, чтобы они не мешали работе на компьютере;</a:t>
            </a:r>
          </a:p>
          <a:p>
            <a:r>
              <a:rPr lang="ru-RU" dirty="0" smtClean="0"/>
              <a:t>—   принять правильную рабочую позу;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3" action="ppaction://hlinksldjump"/>
              </a:rPr>
              <a:t>Правила </a:t>
            </a:r>
            <a:r>
              <a:rPr lang="ru-RU" dirty="0" smtClean="0">
                <a:hlinkClick r:id="rId3" action="ppaction://hlinksldjump"/>
              </a:rPr>
              <a:t>поведения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07223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     </a:t>
            </a:r>
            <a:r>
              <a:rPr lang="ru-RU" b="1" dirty="0" smtClean="0"/>
              <a:t>При работе в компьютерном классе категорически запрещается:</a:t>
            </a:r>
            <a:endParaRPr lang="ru-RU" dirty="0" smtClean="0"/>
          </a:p>
          <a:p>
            <a:r>
              <a:rPr lang="ru-RU" dirty="0" smtClean="0"/>
              <a:t>—   находиться в классе в верхней одежде;</a:t>
            </a:r>
          </a:p>
          <a:p>
            <a:r>
              <a:rPr lang="ru-RU" dirty="0" smtClean="0"/>
              <a:t>—   размещать одежду и сумки на рабочих местах;</a:t>
            </a:r>
          </a:p>
          <a:p>
            <a:r>
              <a:rPr lang="ru-RU" dirty="0" smtClean="0"/>
              <a:t>—   находиться в классе с едой и напитками;</a:t>
            </a:r>
          </a:p>
          <a:p>
            <a:r>
              <a:rPr lang="ru-RU" dirty="0" smtClean="0"/>
              <a:t>—   класть книги, тетради и т.п. на клавиатуру;</a:t>
            </a:r>
          </a:p>
          <a:p>
            <a:r>
              <a:rPr lang="ru-RU" dirty="0" smtClean="0"/>
              <a:t>—</a:t>
            </a:r>
            <a:r>
              <a:rPr lang="ru-RU" dirty="0" smtClean="0"/>
              <a:t>   присоединять или отсоединять кабели, трогать разъемы, провода и розетки;</a:t>
            </a:r>
          </a:p>
          <a:p>
            <a:r>
              <a:rPr lang="ru-RU" dirty="0" smtClean="0"/>
              <a:t>—   передвигать компьютеры;</a:t>
            </a:r>
          </a:p>
          <a:p>
            <a:r>
              <a:rPr lang="ru-RU" dirty="0" smtClean="0"/>
              <a:t>—   открывать системный блок;</a:t>
            </a:r>
          </a:p>
          <a:p>
            <a:r>
              <a:rPr lang="ru-RU" dirty="0" smtClean="0"/>
              <a:t>—   пытаться самостоятельно устранять неисправности в работе аппаратуры;</a:t>
            </a:r>
          </a:p>
          <a:p>
            <a:r>
              <a:rPr lang="ru-RU" dirty="0" smtClean="0"/>
              <a:t>—   перекрывать вентиляционные отверстия на системном блоке и мониторе;</a:t>
            </a:r>
          </a:p>
          <a:p>
            <a:r>
              <a:rPr lang="ru-RU" dirty="0" smtClean="0"/>
              <a:t>—</a:t>
            </a:r>
            <a:r>
              <a:rPr lang="ru-RU" dirty="0" smtClean="0"/>
              <a:t>   удалять или перемещать чужие файлы;</a:t>
            </a:r>
          </a:p>
          <a:p>
            <a:r>
              <a:rPr lang="ru-RU" dirty="0" smtClean="0"/>
              <a:t>—   устанавливать и запускать компьютерные игры;</a:t>
            </a:r>
          </a:p>
          <a:p>
            <a:r>
              <a:rPr lang="ru-RU" dirty="0" smtClean="0"/>
              <a:t>—   использовать Интернет-ресурсы </a:t>
            </a:r>
            <a:r>
              <a:rPr lang="ru-RU" dirty="0" err="1" smtClean="0"/>
              <a:t>неучебного</a:t>
            </a:r>
            <a:r>
              <a:rPr lang="ru-RU" dirty="0" smtClean="0"/>
              <a:t> назначения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3" action="ppaction://hlinksldjump"/>
              </a:rPr>
              <a:t>Правила поведения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karasuk1.built2last.ru/images_services/738/big/sistemnye-bloki-ce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3000372"/>
            <a:ext cx="3571900" cy="3571901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Современные ЖК мониторы практически не дают излучения, в отличии от боковых и задних стенок системного блока и поэтому не стоит их ставить вплотную к пользователю.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Электромагнитные </a:t>
            </a:r>
            <a:r>
              <a:rPr lang="ru-RU" dirty="0" smtClean="0">
                <a:hlinkClick r:id="rId3" action="ppaction://hlinksldjump"/>
              </a:rPr>
              <a:t>излучения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уменьшить за счет высокого качества монитора и гимнастики для глаз.</a:t>
            </a:r>
          </a:p>
          <a:p>
            <a:r>
              <a:rPr lang="ru-RU" dirty="0" smtClean="0"/>
              <a:t>Расстояние от глаз пользователя до монитора должно составлять 50-70 см.</a:t>
            </a:r>
          </a:p>
          <a:p>
            <a:r>
              <a:rPr lang="ru-RU" dirty="0" smtClean="0"/>
              <a:t>Рабочее место должно быть достаточно освещено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Вредное влияние на зрение</a:t>
            </a:r>
            <a:endParaRPr lang="ru-RU" dirty="0"/>
          </a:p>
        </p:txBody>
      </p:sp>
      <p:pic>
        <p:nvPicPr>
          <p:cNvPr id="32772" name="Picture 4" descr="http://gimn74dist.ucoz.ru/_ph/2/3927880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9044" y="4143380"/>
            <a:ext cx="3500534" cy="236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albinos.com.ua/p/junior-c-224-s-nadstavkoj-stol-kompjuternyj-1215-product-10000-1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2686" y="3214686"/>
            <a:ext cx="4611314" cy="297974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Рабочий стол и посадочное место должны иметь такую высоту, чтобы уровень глаз находился чуть выше центра монитора.</a:t>
            </a:r>
          </a:p>
          <a:p>
            <a:r>
              <a:rPr lang="ru-RU" dirty="0" smtClean="0"/>
              <a:t>Клавиатура должна располагаться так, чтобы пальцы рук располагались на ней свободно, без напряжения.</a:t>
            </a:r>
          </a:p>
          <a:p>
            <a:r>
              <a:rPr lang="ru-RU" dirty="0" smtClean="0"/>
              <a:t> при работе с мышью рука не должна находиться на весу. Локоть или хотя бы запястье должны иметь твердую опору.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Вредное </a:t>
            </a:r>
            <a:r>
              <a:rPr lang="ru-RU" dirty="0" smtClean="0">
                <a:hlinkClick r:id="rId3" action="ppaction://hlinksldjump"/>
              </a:rPr>
              <a:t>влияние на осанку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Главное это контроль окружающих и самоконтроль.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Вредное влияние на психику</a:t>
            </a:r>
            <a:endParaRPr lang="ru-RU" dirty="0"/>
          </a:p>
        </p:txBody>
      </p:sp>
      <p:pic>
        <p:nvPicPr>
          <p:cNvPr id="30722" name="Picture 2" descr="http://kh-news.net/media/k2/items/cache/6db80d036c9beb1cc34d164970a61d94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64563"/>
            <a:ext cx="8786842" cy="439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rerefat.ru/tw_files2/urls_1/240/d-239247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178</Words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Техника безопасности в компьютерном классе</vt:lpstr>
      <vt:lpstr>План:</vt:lpstr>
      <vt:lpstr>Правила поведения</vt:lpstr>
      <vt:lpstr>Правила поведения</vt:lpstr>
      <vt:lpstr>Электромагнитные излучения </vt:lpstr>
      <vt:lpstr>Вредное влияние на зрение</vt:lpstr>
      <vt:lpstr>Вредное влияние на осанку </vt:lpstr>
      <vt:lpstr>Вредное влияние на психику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в компьютерном классе</dc:title>
  <dc:creator>user</dc:creator>
  <cp:lastModifiedBy>user</cp:lastModifiedBy>
  <cp:revision>4</cp:revision>
  <dcterms:created xsi:type="dcterms:W3CDTF">2015-08-28T15:11:22Z</dcterms:created>
  <dcterms:modified xsi:type="dcterms:W3CDTF">2015-08-28T15:45:02Z</dcterms:modified>
</cp:coreProperties>
</file>