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0936-B8AF-4269-8577-E944D3E6D39A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66-756D-410C-A725-69B932A7E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2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0936-B8AF-4269-8577-E944D3E6D39A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66-756D-410C-A725-69B932A7E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0936-B8AF-4269-8577-E944D3E6D39A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66-756D-410C-A725-69B932A7E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7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0936-B8AF-4269-8577-E944D3E6D39A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66-756D-410C-A725-69B932A7E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1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0936-B8AF-4269-8577-E944D3E6D39A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66-756D-410C-A725-69B932A7E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3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0936-B8AF-4269-8577-E944D3E6D39A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66-756D-410C-A725-69B932A7E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1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0936-B8AF-4269-8577-E944D3E6D39A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66-756D-410C-A725-69B932A7E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4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0936-B8AF-4269-8577-E944D3E6D39A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66-756D-410C-A725-69B932A7E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6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0936-B8AF-4269-8577-E944D3E6D39A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66-756D-410C-A725-69B932A7E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2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0936-B8AF-4269-8577-E944D3E6D39A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66-756D-410C-A725-69B932A7E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5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0936-B8AF-4269-8577-E944D3E6D39A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66-756D-410C-A725-69B932A7E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7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90936-B8AF-4269-8577-E944D3E6D39A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E8A66-756D-410C-A725-69B932A7E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hyperlink" Target="&#1089;&#1074;&#1077;&#1090;.&#1080;&#1089;&#1090;&#1086;&#1095;&#1085;&#1080;&#1082;&#1080;%20&#1089;&#1074;&#1077;&#1090;&#1072;.swf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3338"/>
            <a:ext cx="915035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света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8" y="3933056"/>
            <a:ext cx="1806421" cy="238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986740" cy="213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2524"/>
            <a:ext cx="179387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7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340768"/>
            <a:ext cx="7560840" cy="2664296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Оптика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-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</a:rPr>
              <a:t>раздел физики,   изучающий процессы   излучения света, его  распространения и  взаимодействия с веществом.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7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3338"/>
            <a:ext cx="915035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4104456" cy="18002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свет?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4413887" cy="1993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2852936"/>
            <a:ext cx="7488832" cy="324036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Свет – это излучение, воспринимаемое глазом.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534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3338"/>
            <a:ext cx="915035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Источники света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Естественные</a:t>
            </a:r>
            <a:r>
              <a:rPr lang="ru-RU" b="1" dirty="0" smtClean="0">
                <a:solidFill>
                  <a:schemeClr val="accent6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             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искусственные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                  </a:t>
            </a:r>
            <a:r>
              <a:rPr lang="ru-RU" b="1" dirty="0" smtClean="0">
                <a:solidFill>
                  <a:srgbClr val="003300"/>
                </a:solidFill>
                <a:latin typeface="Cambria" pitchFamily="18" charset="0"/>
              </a:rPr>
              <a:t>тепловые     люминесцирующие</a:t>
            </a:r>
          </a:p>
          <a:p>
            <a:endParaRPr lang="ru-RU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39752" y="1052736"/>
            <a:ext cx="201622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60032" y="1052736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707904" y="2060848"/>
            <a:ext cx="252028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44208" y="2060848"/>
            <a:ext cx="1512168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70" y="4077072"/>
            <a:ext cx="685800" cy="90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77072"/>
            <a:ext cx="914400" cy="70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5070819"/>
            <a:ext cx="766937" cy="137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9" y="2452117"/>
            <a:ext cx="676275" cy="90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39228"/>
            <a:ext cx="1587420" cy="1190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18" y="3994081"/>
            <a:ext cx="18954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94081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8525" y="5595682"/>
            <a:ext cx="1653014" cy="795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20" y="5187844"/>
            <a:ext cx="1428750" cy="119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4" y="584684"/>
            <a:ext cx="1404157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99" y="1391721"/>
            <a:ext cx="652463" cy="143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62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3338"/>
            <a:ext cx="915035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23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628775"/>
            <a:ext cx="2386013" cy="213518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33375"/>
            <a:ext cx="8820150" cy="1943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     </a:t>
            </a:r>
            <a:r>
              <a:rPr lang="ru-RU" b="1" i="1" u="sng" dirty="0" smtClean="0">
                <a:solidFill>
                  <a:srgbClr val="000099"/>
                </a:solidFill>
              </a:rPr>
              <a:t>Естественные источники света</a:t>
            </a:r>
            <a:r>
              <a:rPr lang="ru-RU" sz="2800" u="sng" dirty="0" smtClean="0">
                <a:solidFill>
                  <a:srgbClr val="000099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— это природные материальные объекты и явления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    </a:t>
            </a:r>
            <a:endParaRPr lang="ru-RU" sz="2800" dirty="0"/>
          </a:p>
        </p:txBody>
      </p:sp>
      <p:pic>
        <p:nvPicPr>
          <p:cNvPr id="9" name="Picture 15" descr="86386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286250"/>
            <a:ext cx="25892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Солнц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89138"/>
            <a:ext cx="20161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000500" y="37147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 u="sng">
                <a:solidFill>
                  <a:srgbClr val="000099"/>
                </a:solidFill>
              </a:rPr>
              <a:t>Солнце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215063" y="3786188"/>
            <a:ext cx="271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 u="sng">
                <a:solidFill>
                  <a:srgbClr val="000099"/>
                </a:solidFill>
              </a:rPr>
              <a:t>Кометы 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285875" y="6357938"/>
            <a:ext cx="2786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 u="sng">
                <a:solidFill>
                  <a:srgbClr val="000099"/>
                </a:solidFill>
              </a:rPr>
              <a:t>Звездные  скопления</a:t>
            </a:r>
          </a:p>
        </p:txBody>
      </p:sp>
      <p:pic>
        <p:nvPicPr>
          <p:cNvPr id="14" name="Рисунок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43063"/>
            <a:ext cx="30845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8625" y="3714750"/>
            <a:ext cx="292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 u="sng">
                <a:solidFill>
                  <a:srgbClr val="000099"/>
                </a:solidFill>
              </a:rPr>
              <a:t>Полярное  сияние</a:t>
            </a:r>
          </a:p>
        </p:txBody>
      </p:sp>
      <p:pic>
        <p:nvPicPr>
          <p:cNvPr id="16" name="Рисунок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30861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72063" y="6357938"/>
            <a:ext cx="285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 u="sng">
                <a:solidFill>
                  <a:srgbClr val="000099"/>
                </a:solidFill>
              </a:rPr>
              <a:t>Метеориты и болиды</a:t>
            </a:r>
          </a:p>
        </p:txBody>
      </p:sp>
    </p:spTree>
    <p:extLst>
      <p:ext uri="{BB962C8B-B14F-4D97-AF65-F5344CB8AC3E}">
        <p14:creationId xmlns:p14="http://schemas.microsoft.com/office/powerpoint/2010/main" val="35382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3338"/>
            <a:ext cx="915035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assets0.lookatme.ru/5927695612/assets/article_image-image/09/3c/217921/article_image-image-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1759552"/>
            <a:ext cx="4266826" cy="284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98218" y="879419"/>
            <a:ext cx="4752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u="sng" dirty="0">
                <a:solidFill>
                  <a:srgbClr val="FF0000"/>
                </a:solidFill>
              </a:rPr>
              <a:t>Лесные  светлячки </a:t>
            </a:r>
          </a:p>
        </p:txBody>
      </p:sp>
      <p:pic>
        <p:nvPicPr>
          <p:cNvPr id="9" name="Picture 2" descr="http://img-fotki.yandex.ru/get/2/anna100gova.1/0_12bd_76441cc1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3102"/>
            <a:ext cx="3794589" cy="284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600699" y="889258"/>
            <a:ext cx="484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u="sng" dirty="0">
                <a:solidFill>
                  <a:srgbClr val="000099"/>
                </a:solidFill>
              </a:rPr>
              <a:t>Светящаяся  рыба</a:t>
            </a:r>
          </a:p>
        </p:txBody>
      </p:sp>
    </p:spTree>
    <p:extLst>
      <p:ext uri="{BB962C8B-B14F-4D97-AF65-F5344CB8AC3E}">
        <p14:creationId xmlns:p14="http://schemas.microsoft.com/office/powerpoint/2010/main" val="2034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" y="-33338"/>
            <a:ext cx="915035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4554538"/>
            <a:ext cx="9144000" cy="23034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  </a:t>
            </a:r>
            <a:r>
              <a:rPr lang="ru-RU" sz="2800" b="1" i="1" u="sng" smtClean="0">
                <a:solidFill>
                  <a:srgbClr val="FF0000"/>
                </a:solidFill>
              </a:rPr>
              <a:t>Искусственные источники света </a:t>
            </a:r>
            <a:r>
              <a:rPr lang="ru-RU" sz="2800" b="1" i="1" smtClean="0">
                <a:solidFill>
                  <a:srgbClr val="FF0000"/>
                </a:solidFill>
              </a:rPr>
              <a:t>—</a:t>
            </a:r>
            <a:r>
              <a:rPr lang="ru-RU" sz="2800" smtClean="0"/>
              <a:t> </a:t>
            </a:r>
            <a:r>
              <a:rPr lang="ru-RU" sz="2800" b="1" smtClean="0">
                <a:solidFill>
                  <a:srgbClr val="000099"/>
                </a:solidFill>
              </a:rPr>
              <a:t>технические устройства различной конструкции, основным предназначением которых является получение светового излучения</a:t>
            </a:r>
            <a:endParaRPr lang="ru-RU" sz="2800" b="1">
              <a:solidFill>
                <a:srgbClr val="000099"/>
              </a:solidFill>
            </a:endParaRPr>
          </a:p>
        </p:txBody>
      </p:sp>
      <p:pic>
        <p:nvPicPr>
          <p:cNvPr id="9" name="Picture 7" descr="69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20495"/>
            <a:ext cx="223202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otostudi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9274"/>
            <a:ext cx="259238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3270"/>
            <a:ext cx="19431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12b-i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84" y="2536030"/>
            <a:ext cx="324008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9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83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Источники света</vt:lpstr>
      <vt:lpstr>Презентация PowerPoint</vt:lpstr>
      <vt:lpstr>Что такое свет?</vt:lpstr>
      <vt:lpstr>Источники света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Источники света</dc:title>
  <dc:creator>Кристина</dc:creator>
  <cp:lastModifiedBy>Крестик</cp:lastModifiedBy>
  <cp:revision>7</cp:revision>
  <dcterms:created xsi:type="dcterms:W3CDTF">2015-02-20T15:23:41Z</dcterms:created>
  <dcterms:modified xsi:type="dcterms:W3CDTF">2015-08-25T18:43:00Z</dcterms:modified>
</cp:coreProperties>
</file>