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1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9C1A9-AC28-46B6-87AE-0A916B27F83D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DD176-1EA9-4EB7-A386-A02C86403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5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D176-1EA9-4EB7-A386-A02C864038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34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41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57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54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26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46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8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5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60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32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27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5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B610-2F29-42F1-9748-F3B6BFC97BE4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BC0D-0721-42F4-9635-8FF3604DF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63688" y="836712"/>
            <a:ext cx="936104" cy="1440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4869160"/>
            <a:ext cx="5486400" cy="7200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У меня есть кот. Его зовут Арсений, он британский голубой кот. Ему 11 месяцев. 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388" y="714356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Мой питомец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75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 с пяти лет мечтал завести кота. Моей маме тоже нравилась эта идея, и вот однажды нам его подарили!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218" y="1601369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38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Он любит залезать в пакеты и играть в шуршащие фантики. Ему нравится забираться в шкаф и ходить по одежде. Арсений встречает нас всех в коридоре, или когда кто-то звонит в домофон.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214554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8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Когда я уехал в деревню на лето, мне через месяц привезли кота  и он очень-очень вырос.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0" dirty="0" smtClean="0"/>
              <a:t>Таким он был когда я уехал в деревню.</a:t>
            </a:r>
            <a:endParaRPr lang="ru-RU" sz="1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/>
              <a:t>А такого его привезли…</a:t>
            </a:r>
            <a:endParaRPr lang="ru-RU" sz="2000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500306"/>
            <a:ext cx="2582873" cy="193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2757478" cy="206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45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Однажды  вечером в деревне мы услышали громкое  мяуканье кота. </a:t>
            </a:r>
            <a:r>
              <a:rPr lang="ru-RU" sz="2000" dirty="0"/>
              <a:t>М</a:t>
            </a:r>
            <a:r>
              <a:rPr lang="ru-RU" sz="2000" dirty="0" smtClean="0"/>
              <a:t>ы не знали  откуда он кричит, и пошли его искать. Арсений сидел высоко на дереве, он застрял. Мы взяли лестницу и мама полезла за котом. От страха у кота бешено колотилось сердце. Нам пришлось накапать ему успокоительного лекарства.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хороший хозяин, потому что я его кормлю, я с ним сплю и играю каждый день!!!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714620"/>
            <a:ext cx="3771909" cy="282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5046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185</Words>
  <Application>Microsoft Office PowerPoint</Application>
  <PresentationFormat>Экран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Я с пяти лет мечтал завести кота. Моей маме тоже нравилась эта идея, и вот однажды нам его подарили! </vt:lpstr>
      <vt:lpstr>Он любит залезать в пакеты и играть в шуршащие фантики. Ему нравится забираться в шкаф и ходить по одежде. Арсений встречает нас всех в коридоре, или когда кто-то звонит в домофон.</vt:lpstr>
      <vt:lpstr>Когда я уехал в деревню на лето, мне через месяц привезли кота  и он очень-очень вырос.</vt:lpstr>
      <vt:lpstr>Однажды  вечером в деревне мы услышали громкое  мяуканье кота. Мы не знали  откуда он кричит, и пошли его искать. Арсений сидел высоко на дереве, он застрял. Мы взяли лестницу и мама полезла за котом. От страха у кота бешено колотилось сердце. Нам пришлось накапать ему успокоительного лекарства.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питомец</dc:title>
  <dc:creator>1</dc:creator>
  <cp:lastModifiedBy>марина</cp:lastModifiedBy>
  <cp:revision>13</cp:revision>
  <dcterms:created xsi:type="dcterms:W3CDTF">2013-10-20T13:30:55Z</dcterms:created>
  <dcterms:modified xsi:type="dcterms:W3CDTF">2014-01-13T18:40:00Z</dcterms:modified>
</cp:coreProperties>
</file>