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747" r:id="rId4"/>
    <p:sldMasterId id="2147483760" r:id="rId5"/>
    <p:sldMasterId id="2147483773" r:id="rId6"/>
    <p:sldMasterId id="2147483786" r:id="rId7"/>
    <p:sldMasterId id="2147483799" r:id="rId8"/>
    <p:sldMasterId id="2147483812" r:id="rId9"/>
  </p:sldMasterIdLst>
  <p:notesMasterIdLst>
    <p:notesMasterId r:id="rId27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2" r:id="rId25"/>
    <p:sldId id="27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12518-C3FE-4B49-91AF-A6A6E5D30219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D52EB-CF50-48EE-99A4-8EF9C62D2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D52EB-CF50-48EE-99A4-8EF9C62D299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82953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54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55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82957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958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959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960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961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82963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64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65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82967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968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969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970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971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972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973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123B7-464E-4C8B-9C2D-8D98C17052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FF252-0405-4C73-A283-51FD7DF4F0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80DC5-9EC7-4000-9C02-A9C338270B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8F02D-617B-4057-B83C-DA01BF1A4C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55139-6510-428D-A834-378132E9FD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F0B3B-988A-4AC5-8D64-7467CA432C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D8F16-6219-4C41-8E9D-8178AE5357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9B251-B33D-4251-8214-99C874F24F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2F2BC3A-8E7F-45E3-AEE0-2993A06184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601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EEB7B65-2C1E-4ED5-8CD3-25D92F6D1E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1A99A-69A1-4BB2-A551-F7007EB998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84373-0FD5-450B-A92C-7E52251B33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718D5-A9B8-412D-B3D2-2C6FAB7D8E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AAEC6-FF41-4025-9170-C79E4EFD63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ED535-ABA6-4FCD-92AD-A1F1D03005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32828-7EE8-4E29-92A1-E79443BE04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239C8-85D8-444E-9054-F7ACB488FC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B1677-498B-43D7-A5FE-E9D1A86011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ABEA2B-FA97-4427-A3DC-42D97CA59A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314C2-B293-4041-AEE5-9E522E3DEE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E524673B-A319-4604-91AF-46F375FFC4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FC356-0988-4C61-A4FB-0BAAED3FC7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D0574-82B2-4F1A-9522-3002C2E63C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F9F45-D669-4E5F-819E-3F0463DD8D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123B7-464E-4C8B-9C2D-8D98C17052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FF252-0405-4C73-A283-51FD7DF4F0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80DC5-9EC7-4000-9C02-A9C338270B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8F02D-617B-4057-B83C-DA01BF1A4C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55139-6510-428D-A834-378132E9FD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F0B3B-988A-4AC5-8D64-7467CA432C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D8F16-6219-4C41-8E9D-8178AE5357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9B251-B33D-4251-8214-99C874F24F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2F2BC3A-8E7F-45E3-AEE0-2993A06184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82953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54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55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82957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958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959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960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961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82963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64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65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82967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968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969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970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971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972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973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601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EEB7B65-2C1E-4ED5-8CD3-25D92F6D1E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1A99A-69A1-4BB2-A551-F7007EB998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84373-0FD5-450B-A92C-7E52251B33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718D5-A9B8-412D-B3D2-2C6FAB7D8E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AAEC6-FF41-4025-9170-C79E4EFD63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ED535-ABA6-4FCD-92AD-A1F1D03005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32828-7EE8-4E29-92A1-E79443BE04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239C8-85D8-444E-9054-F7ACB488FC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B1677-498B-43D7-A5FE-E9D1A86011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ABEA2B-FA97-4427-A3DC-42D97CA59A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314C2-B293-4041-AEE5-9E522E3DEE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E524673B-A319-4604-91AF-46F375FFC4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FC356-0988-4C61-A4FB-0BAAED3FC7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D0574-82B2-4F1A-9522-3002C2E63C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F9F45-D669-4E5F-819E-3F0463DD8D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123B7-464E-4C8B-9C2D-8D98C17052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FF252-0405-4C73-A283-51FD7DF4F0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80DC5-9EC7-4000-9C02-A9C338270B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8F02D-617B-4057-B83C-DA01BF1A4C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55139-6510-428D-A834-378132E9FD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F0B3B-988A-4AC5-8D64-7467CA432C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D8F16-6219-4C41-8E9D-8178AE5357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9B251-B33D-4251-8214-99C874F24F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2F2BC3A-8E7F-45E3-AEE0-2993A06184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82953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54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55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82957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958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959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960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961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82963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64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65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82967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968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969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970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971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972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973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601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EEB7B65-2C1E-4ED5-8CD3-25D92F6D1E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1A99A-69A1-4BB2-A551-F7007EB998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84373-0FD5-450B-A92C-7E52251B33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718D5-A9B8-412D-B3D2-2C6FAB7D8E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AAEC6-FF41-4025-9170-C79E4EFD63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ED535-ABA6-4FCD-92AD-A1F1D03005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32828-7EE8-4E29-92A1-E79443BE04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239C8-85D8-444E-9054-F7ACB488FC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B1677-498B-43D7-A5FE-E9D1A86011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ABEA2B-FA97-4427-A3DC-42D97CA59A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314C2-B293-4041-AEE5-9E522E3DEE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E524673B-A319-4604-91AF-46F375FFC4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FC356-0988-4C61-A4FB-0BAAED3FC7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D0574-82B2-4F1A-9522-3002C2E63C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F9F45-D669-4E5F-819E-3F0463DD8D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56000" t="40000" r="2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192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2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8193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8194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94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94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8194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4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4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8194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95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95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95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95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95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95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95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8195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5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8196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8196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96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96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96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96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96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97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97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8197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56000" t="40000" r="2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499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45810BA3-1E77-467E-A20C-8838156394F6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56000" t="40000" r="2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4A00147-F63C-413E-8EA6-B1DA5C941DA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192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2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8193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8194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94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94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8194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4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4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8194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95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95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95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95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95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95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95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8195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5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8196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8196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96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96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96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96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96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97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97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8197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499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45810BA3-1E77-467E-A20C-8838156394F6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4A00147-F63C-413E-8EA6-B1DA5C941DA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192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2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8193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8194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94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94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8194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4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4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8194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95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95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95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95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95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95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95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8195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5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8196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8196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96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96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96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96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96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97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97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8197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499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45810BA3-1E77-467E-A20C-8838156394F6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4A00147-F63C-413E-8EA6-B1DA5C941DA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432.jpg"/>
          <p:cNvPicPr>
            <a:picLocks noChangeAspect="1"/>
          </p:cNvPicPr>
          <p:nvPr/>
        </p:nvPicPr>
        <p:blipFill>
          <a:blip r:embed="rId2"/>
          <a:srcRect l="11538" r="1769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1736" y="5786454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Шаповалова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Мария Степановна учитель музыки 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МБОУ «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Палатовская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СОШ»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785794"/>
            <a:ext cx="6886596" cy="428628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  <a:t>ФИОЛЕТОВЫМИ  тучами тяжелыми</a:t>
            </a:r>
          </a:p>
          <a:p>
            <a:pPr>
              <a:buNone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  <a:t>Дождь пролился на луга и на поля.</a:t>
            </a:r>
          </a:p>
          <a:p>
            <a:pPr>
              <a:buNone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  <a:t>Он прошел. И вдруг фиалками веселыми</a:t>
            </a:r>
          </a:p>
          <a:p>
            <a:pPr>
              <a:buNone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  <a:t>Засветилась, как улыбками земля.</a:t>
            </a:r>
          </a:p>
          <a:p>
            <a:pPr>
              <a:buNone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  <a:t>Это радуга прислала нам привет – </a:t>
            </a:r>
          </a:p>
          <a:p>
            <a:pPr>
              <a:buNone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  <a:t>Свой седьмой, свой  </a:t>
            </a:r>
          </a:p>
          <a:p>
            <a:pPr>
              <a:buNone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  <a:t>                     ФИОЛЕТОВЫЙ  букет.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omCasu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  <a:t> Вывод: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omCasu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1828800"/>
            <a:ext cx="5095884" cy="36576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  <a:t>существует переложение  </a:t>
            </a:r>
          </a:p>
          <a:p>
            <a:pPr>
              <a:buNone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  <a:t>цвета в звуки  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omCasual" pitchFamily="34" charset="0"/>
            </a:endParaRPr>
          </a:p>
        </p:txBody>
      </p:sp>
      <p:pic>
        <p:nvPicPr>
          <p:cNvPr id="4" name="Содержимое 6" descr="element-52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 flipH="1">
            <a:off x="4500562" y="2571744"/>
            <a:ext cx="4143404" cy="403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B050">
                <a:alpha val="60000"/>
              </a:srgbClr>
            </a:glow>
          </a:effectLst>
        </p:spPr>
      </p:pic>
      <p:pic>
        <p:nvPicPr>
          <p:cNvPr id="6" name="Picture 2" descr="G:\ВАРЯ\радуга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142844" y="214290"/>
            <a:ext cx="308556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6" descr="element-52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 flipH="1">
            <a:off x="6189842" y="4214818"/>
            <a:ext cx="2454124" cy="238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B050">
                <a:alpha val="60000"/>
              </a:srgb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929198"/>
            <a:ext cx="6870700" cy="16002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  <a:t>Баба-Яга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omCasual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6286544" cy="5072591"/>
          </a:xfrm>
          <a:prstGeom prst="rect">
            <a:avLst/>
          </a:prstGeom>
          <a:noFill/>
          <a:ln w="76200" cap="rnd">
            <a:solidFill>
              <a:schemeClr val="tx2"/>
            </a:solidFill>
            <a:prstDash val="sysDot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_20111129_2082476677.jpg"/>
          <p:cNvPicPr>
            <a:picLocks noGrp="1" noChangeAspect="1"/>
          </p:cNvPicPr>
          <p:nvPr>
            <p:ph idx="1"/>
          </p:nvPr>
        </p:nvPicPr>
        <p:blipFill>
          <a:blip r:embed="rId2"/>
          <a:srcRect r="6667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0"/>
            <a:ext cx="6870700" cy="16002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  <a:t>В. Гартман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  <a:t>«Зимний пейзаж»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omCasu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2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357167"/>
            <a:ext cx="5715040" cy="6215105"/>
          </a:xfrm>
          <a:ln w="76200">
            <a:solidFill>
              <a:schemeClr val="tx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000636"/>
            <a:ext cx="6870700" cy="16002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  <a:t>Модест  Петрович  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  <a:t>МУСОРГСКИЙ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omCasu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крип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4"/>
            <a:ext cx="9144000" cy="68595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172480" cy="16002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  <a:t>                            Вывод: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omCasu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688" y="5714992"/>
            <a:ext cx="8858312" cy="114300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indent="557213" algn="r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  <a:t>Существует музыкальная </a:t>
            </a:r>
          </a:p>
          <a:p>
            <a:pPr indent="557213" algn="r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  <a:t>живопись и живописная музыка…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omCasu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img45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204788"/>
            <a:ext cx="25923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02" y="214290"/>
            <a:ext cx="2627312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0760" y="285728"/>
            <a:ext cx="2799690" cy="184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389" y="2263776"/>
            <a:ext cx="2606662" cy="190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43241" y="2214555"/>
            <a:ext cx="162859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00629" y="2214555"/>
            <a:ext cx="162021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786578" y="2214555"/>
            <a:ext cx="1643074" cy="1932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000232" y="4357694"/>
            <a:ext cx="3143272" cy="218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8137" name="Picture 9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357818" y="4357694"/>
            <a:ext cx="3071834" cy="218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14282" y="214290"/>
            <a:ext cx="18020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И.Левитан</a:t>
            </a:r>
          </a:p>
          <a:p>
            <a:pPr algn="ctr"/>
            <a:r>
              <a:rPr lang="ru-RU" sz="1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«Вечерний звон»</a:t>
            </a:r>
            <a:endParaRPr lang="ru-RU" sz="1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43240" y="285728"/>
            <a:ext cx="23471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И.Левитан</a:t>
            </a:r>
          </a:p>
          <a:p>
            <a:pPr algn="ctr"/>
            <a:r>
              <a:rPr lang="ru-RU" sz="1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«Над вечным покоем»</a:t>
            </a:r>
            <a:endParaRPr lang="ru-RU" sz="1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72198" y="357166"/>
            <a:ext cx="1864613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А.Саврасов</a:t>
            </a:r>
          </a:p>
          <a:p>
            <a:pPr algn="ctr"/>
            <a:r>
              <a:rPr lang="ru-RU" sz="1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«Зимний пейзаж.</a:t>
            </a:r>
          </a:p>
          <a:p>
            <a:pPr algn="ctr"/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Оттепель</a:t>
            </a:r>
            <a:r>
              <a:rPr lang="ru-RU" sz="1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1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2357430"/>
            <a:ext cx="215315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А.Саврасов</a:t>
            </a:r>
            <a:endParaRPr lang="ru-RU" sz="1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1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«Вид в окрестностях</a:t>
            </a:r>
          </a:p>
          <a:p>
            <a:pPr algn="ctr"/>
            <a:r>
              <a:rPr lang="ru-RU" sz="1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Ориенбаума</a:t>
            </a: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1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00364" y="2214554"/>
            <a:ext cx="18453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Архип Куинджи</a:t>
            </a:r>
            <a:endParaRPr lang="ru-RU" sz="1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1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«Восход солнца»</a:t>
            </a:r>
            <a:endParaRPr lang="ru-RU" sz="1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57752" y="2285992"/>
            <a:ext cx="19127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Архип Куинджи</a:t>
            </a:r>
            <a:endParaRPr lang="ru-RU" sz="1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1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«Березовая роща»</a:t>
            </a:r>
            <a:endParaRPr lang="ru-RU" sz="1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86578" y="2285992"/>
            <a:ext cx="1680268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И.Айвазовский</a:t>
            </a:r>
          </a:p>
          <a:p>
            <a:r>
              <a:rPr lang="ru-RU" sz="1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«Ночь. </a:t>
            </a:r>
            <a:r>
              <a:rPr lang="ru-RU" sz="1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Голубая</a:t>
            </a:r>
            <a:endParaRPr lang="ru-RU" sz="1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волна</a:t>
            </a:r>
            <a:r>
              <a:rPr lang="ru-RU" sz="1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1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28926" y="5715016"/>
            <a:ext cx="2188420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И.Шишкин</a:t>
            </a:r>
          </a:p>
          <a:p>
            <a:pPr algn="ctr"/>
            <a:r>
              <a:rPr lang="ru-RU" sz="1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«Мачтовый лес</a:t>
            </a:r>
          </a:p>
          <a:p>
            <a:pPr algn="ctr"/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Вятской губернии</a:t>
            </a:r>
            <a:r>
              <a:rPr lang="ru-RU" sz="1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1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57818" y="4357694"/>
            <a:ext cx="25971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И.Шишкин</a:t>
            </a:r>
          </a:p>
          <a:p>
            <a:pPr algn="ctr"/>
            <a:r>
              <a:rPr lang="ru-RU" sz="1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«Утро в сосновом бору»</a:t>
            </a:r>
            <a:endParaRPr lang="ru-RU" sz="1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97050798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1255892" flipH="1" flipV="1">
            <a:off x="6065946" y="2093710"/>
            <a:ext cx="2643219" cy="22420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6870700" cy="110968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  <a:t>Птица-Музыка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omCasu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928802"/>
            <a:ext cx="7696200" cy="457203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  <a:t>Опускаешь на клавиши руки, –</a:t>
            </a:r>
          </a:p>
          <a:p>
            <a:pPr>
              <a:buNone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  <a:t>Волшебство совершается вдруг,</a:t>
            </a:r>
          </a:p>
          <a:p>
            <a:pPr>
              <a:buNone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  <a:t>И рождаются чистые звуки ,</a:t>
            </a:r>
          </a:p>
          <a:p>
            <a:pPr>
              <a:buNone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  <a:t>Серебром рассыпаясь вокруг.</a:t>
            </a:r>
          </a:p>
          <a:p>
            <a:pPr>
              <a:buNone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  <a:t>                  Ровно семь цветов у радуги,</a:t>
            </a:r>
          </a:p>
          <a:p>
            <a:pPr>
              <a:buNone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  <a:t>                  А у музыки – семь нот.</a:t>
            </a:r>
          </a:p>
          <a:p>
            <a:pPr>
              <a:buNone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  <a:t>                  На Земле для нашей радости</a:t>
            </a:r>
          </a:p>
          <a:p>
            <a:pPr>
              <a:buNone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  <a:t>                  Вечно музыка живет! </a:t>
            </a:r>
          </a:p>
          <a:p>
            <a:pPr>
              <a:buNone/>
            </a:pP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omCasu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928670"/>
            <a:ext cx="18053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Музыка</a:t>
            </a:r>
          </a:p>
          <a:p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В.Синенко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4942" y="928670"/>
            <a:ext cx="28151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Слова</a:t>
            </a:r>
          </a:p>
          <a:p>
            <a:pPr algn="r"/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М.Пляцковского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50" name="Music"/>
          <p:cNvSpPr>
            <a:spLocks noEditPoints="1" noChangeArrowheads="1"/>
          </p:cNvSpPr>
          <p:nvPr/>
        </p:nvSpPr>
        <p:spPr bwMode="auto">
          <a:xfrm rot="20138879">
            <a:off x="1543106" y="4707034"/>
            <a:ext cx="812450" cy="730082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Улыбающееся лицо 10"/>
          <p:cNvSpPr/>
          <p:nvPr/>
        </p:nvSpPr>
        <p:spPr>
          <a:xfrm rot="19713518">
            <a:off x="571472" y="4214818"/>
            <a:ext cx="785818" cy="71438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Music"/>
          <p:cNvSpPr>
            <a:spLocks noEditPoints="1" noChangeArrowheads="1"/>
          </p:cNvSpPr>
          <p:nvPr/>
        </p:nvSpPr>
        <p:spPr bwMode="auto">
          <a:xfrm rot="1371977">
            <a:off x="81835" y="2230097"/>
            <a:ext cx="555582" cy="533558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Улыбающееся лицо 11"/>
          <p:cNvSpPr/>
          <p:nvPr/>
        </p:nvSpPr>
        <p:spPr>
          <a:xfrm>
            <a:off x="7429520" y="4786322"/>
            <a:ext cx="785818" cy="71438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7600976" cy="40005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  <a:t>Всех звуков и цветов соотношенье,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  <a:t>А также способы переложенья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  <a:t>Любых оттенков цвета в ноты, звуки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  <a:t>О, как хотелось мне азы науки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  <a:t>Такой постичь!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omCasual" pitchFamily="34" charset="0"/>
            </a:endParaRPr>
          </a:p>
        </p:txBody>
      </p:sp>
      <p:pic>
        <p:nvPicPr>
          <p:cNvPr id="7" name="Содержимое 6" descr="element-52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flipH="1">
            <a:off x="5500694" y="3571876"/>
            <a:ext cx="3143272" cy="3057296"/>
          </a:xfrm>
          <a:effectLst>
            <a:glow rad="101600">
              <a:srgbClr val="00B050">
                <a:alpha val="6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6870700" cy="23241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  <a:t>Что роднит музыку </a:t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</a:b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  <a:t>с изобразительным искусством?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omCasual" pitchFamily="34" charset="0"/>
            </a:endParaRPr>
          </a:p>
        </p:txBody>
      </p:sp>
      <p:pic>
        <p:nvPicPr>
          <p:cNvPr id="1026" name="Picture 2" descr="C:\Documents and Settings\Admin\Рабочий стол\АЛИСОНЧИК\нотки\46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57364"/>
            <a:ext cx="7929618" cy="4205111"/>
          </a:xfrm>
          <a:prstGeom prst="rect">
            <a:avLst/>
          </a:prstGeom>
          <a:noFill/>
          <a:ln w="76200">
            <a:solidFill>
              <a:schemeClr val="tx2"/>
            </a:solidFill>
          </a:ln>
          <a:effectLst>
            <a:softEdge rad="635000"/>
          </a:effectLst>
        </p:spPr>
      </p:pic>
      <p:pic>
        <p:nvPicPr>
          <p:cNvPr id="1027" name="Picture 3" descr="C:\Documents and Settings\Admin\Рабочий стол\АЛИСОНЧИК\нотки\element-5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230850">
            <a:off x="1313784" y="3116874"/>
            <a:ext cx="2502806" cy="2122752"/>
          </a:xfrm>
          <a:prstGeom prst="rect">
            <a:avLst/>
          </a:prstGeom>
          <a:noFill/>
          <a:effectLst/>
        </p:spPr>
      </p:pic>
      <p:pic>
        <p:nvPicPr>
          <p:cNvPr id="6" name="Picture 3" descr="C:\Documents and Settings\Admin\Рабочий стол\АЛИСОНЧИК\нотки\element-5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3056431" flipH="1">
            <a:off x="5905643" y="1529943"/>
            <a:ext cx="2407860" cy="2189977"/>
          </a:xfrm>
          <a:prstGeom prst="rect">
            <a:avLst/>
          </a:prstGeom>
          <a:noFill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642918"/>
            <a:ext cx="7386662" cy="4929222"/>
          </a:xfr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sz="3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  <a:t>В огороде, как костер,</a:t>
            </a:r>
          </a:p>
          <a:p>
            <a:pPr>
              <a:buNone/>
            </a:pPr>
            <a:r>
              <a:rPr lang="ru-RU" sz="3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  <a:t>Вспыхнул  КРАСНЫЙ  помидор.</a:t>
            </a:r>
          </a:p>
          <a:p>
            <a:pPr>
              <a:buNone/>
            </a:pPr>
            <a:r>
              <a:rPr lang="ru-RU" sz="3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  <a:t>Вслед за ним, пример беря,</a:t>
            </a:r>
          </a:p>
          <a:p>
            <a:pPr>
              <a:buNone/>
            </a:pPr>
            <a:r>
              <a:rPr lang="ru-RU" sz="3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  <a:t>Стала  КРАСНОЙ  и заря.</a:t>
            </a:r>
          </a:p>
          <a:p>
            <a:pPr>
              <a:buNone/>
            </a:pPr>
            <a:r>
              <a:rPr lang="ru-RU" sz="3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  <a:t>Цвет свой радуге отдали и гвоздика, и пион.</a:t>
            </a:r>
          </a:p>
          <a:p>
            <a:pPr>
              <a:buNone/>
            </a:pPr>
            <a:r>
              <a:rPr lang="ru-RU" sz="3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  <a:t>Красный цвет – в ее начале:</a:t>
            </a:r>
          </a:p>
          <a:p>
            <a:pPr>
              <a:buNone/>
            </a:pPr>
            <a:r>
              <a:rPr lang="ru-RU" sz="3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  <a:t>Самый-самый первый он.</a:t>
            </a:r>
          </a:p>
          <a:p>
            <a:pPr>
              <a:buNone/>
            </a:pPr>
            <a:endParaRPr lang="ru-RU" sz="3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omCasu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7696200" cy="35719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sz="4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  <a:t>В руке у меня – апельсин,</a:t>
            </a:r>
          </a:p>
          <a:p>
            <a:pPr>
              <a:buNone/>
            </a:pPr>
            <a:r>
              <a:rPr lang="ru-RU" sz="4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  <a:t>ОРАНЖЕВОЙ  Африки сын.</a:t>
            </a:r>
          </a:p>
          <a:p>
            <a:pPr>
              <a:buNone/>
            </a:pPr>
            <a:r>
              <a:rPr lang="ru-RU" sz="4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  <a:t>Всегда он считает за честь,</a:t>
            </a:r>
          </a:p>
          <a:p>
            <a:pPr>
              <a:buNone/>
            </a:pPr>
            <a:r>
              <a:rPr lang="ru-RU" sz="4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  <a:t>Что цвет его в радуге есть.</a:t>
            </a:r>
            <a:endParaRPr lang="ru-RU" sz="4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omCasu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7696200" cy="450059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  <a:t>ЖЕЛТОЕ  солнце и ЖЕЛТЫЙ песок,</a:t>
            </a:r>
          </a:p>
          <a:p>
            <a:pPr>
              <a:buNone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  <a:t>Жадно я пью апельсиновый сок.</a:t>
            </a:r>
          </a:p>
          <a:p>
            <a:pPr>
              <a:buNone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  <a:t>В знойном дыхании летней поры</a:t>
            </a:r>
          </a:p>
          <a:p>
            <a:pPr>
              <a:buNone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  <a:t>ЖЕЛТЫЕ  даже глаза у жары! 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omCasu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142984"/>
            <a:ext cx="7500990" cy="428628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  <a:t>Смотри: на лугу  ЗЕЛЕНЕЕТ  трава,</a:t>
            </a:r>
          </a:p>
          <a:p>
            <a:pPr>
              <a:buNone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  <a:t>В лесу  ЗЕЛЕНЕЕТ  опушка.</a:t>
            </a:r>
          </a:p>
          <a:p>
            <a:pPr>
              <a:buNone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  <a:t>В  ЗЕЛЕНОМ  болоте – </a:t>
            </a:r>
          </a:p>
          <a:p>
            <a:pPr>
              <a:buNone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  <a:t>«Ква-ква» да «ква-ква» –</a:t>
            </a:r>
          </a:p>
          <a:p>
            <a:pPr>
              <a:buNone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  <a:t>ЗЕЛЕНАЯ  очень лягушка… </a:t>
            </a:r>
          </a:p>
          <a:p>
            <a:pPr>
              <a:buNone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omCasu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7696200" cy="492922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  <a:t>ГОЛУБОЕ  небо,  ГОЛУБОЕ  море,</a:t>
            </a:r>
          </a:p>
          <a:p>
            <a:pPr>
              <a:buNone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  <a:t>Ветерок играет  ГОЛУБОЙ  волною,</a:t>
            </a:r>
          </a:p>
          <a:p>
            <a:pPr>
              <a:buNone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  <a:t>А на горизонте в  ГОЛУБОМ  просторе</a:t>
            </a:r>
          </a:p>
          <a:p>
            <a:pPr>
              <a:buNone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  <a:t>Целый день маячит парус  ГОЛУБОЙ.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omCasu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714356"/>
            <a:ext cx="6815158" cy="464347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  <a:t>Смотрит в небо  СИНИЙ  василек,</a:t>
            </a:r>
          </a:p>
          <a:p>
            <a:pPr>
              <a:buNone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  <a:t>Радости не пряча, не тая:</a:t>
            </a:r>
          </a:p>
          <a:p>
            <a:pPr>
              <a:buNone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  <a:t>– В этом мире я не одинок!</a:t>
            </a:r>
          </a:p>
          <a:p>
            <a:pPr>
              <a:buNone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mCasual" pitchFamily="34" charset="0"/>
              </a:rPr>
              <a:t>В радуге есть синева моя!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omCasu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узыка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формление по умолчанию">
  <a:themeElements>
    <a:clrScheme name="Другая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FFFF00"/>
      </a:accent2>
      <a:accent3>
        <a:srgbClr val="0070C0"/>
      </a:accent3>
      <a:accent4>
        <a:srgbClr val="92D050"/>
      </a:accent4>
      <a:accent5>
        <a:srgbClr val="000000"/>
      </a:accent5>
      <a:accent6>
        <a:srgbClr val="2D2D8A"/>
      </a:accent6>
      <a:hlink>
        <a:srgbClr val="009999"/>
      </a:hlink>
      <a:folHlink>
        <a:srgbClr val="99CC00"/>
      </a:folHlink>
    </a:clrScheme>
    <a:fontScheme name="Другая 8">
      <a:majorFont>
        <a:latin typeface="Bookman Old Style"/>
        <a:ea typeface=""/>
        <a:cs typeface=""/>
      </a:majorFont>
      <a:minorFont>
        <a:latin typeface="Calibri"/>
        <a:ea typeface=""/>
        <a:cs typeface="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Карандаш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Карандаш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Музыка</Template>
  <TotalTime>232</TotalTime>
  <Words>359</Words>
  <PresentationFormat>Экран (4:3)</PresentationFormat>
  <Paragraphs>84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Музыка</vt:lpstr>
      <vt:lpstr>Облака</vt:lpstr>
      <vt:lpstr>Оформление по умолчанию</vt:lpstr>
      <vt:lpstr>Карандаш</vt:lpstr>
      <vt:lpstr>1_Облака</vt:lpstr>
      <vt:lpstr>1_Оформление по умолчанию</vt:lpstr>
      <vt:lpstr>1_Карандаш</vt:lpstr>
      <vt:lpstr>2_Облака</vt:lpstr>
      <vt:lpstr>2_Оформление по умолчанию</vt:lpstr>
      <vt:lpstr>Слайд 1</vt:lpstr>
      <vt:lpstr>Всех звуков и цветов соотношенье, А также способы переложенья Любых оттенков цвета в ноты, звуки О, как хотелось мне азы науки Такой постичь!</vt:lpstr>
      <vt:lpstr>Что роднит музыку  с изобразительным искусством?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Вывод:</vt:lpstr>
      <vt:lpstr>Баба-Яга</vt:lpstr>
      <vt:lpstr>В. Гартман «Зимний пейзаж»</vt:lpstr>
      <vt:lpstr>Модест  Петрович   МУСОРГСКИЙ</vt:lpstr>
      <vt:lpstr>                            Вывод:</vt:lpstr>
      <vt:lpstr>Слайд 16</vt:lpstr>
      <vt:lpstr>Птица-Музыка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23</cp:revision>
  <dcterms:modified xsi:type="dcterms:W3CDTF">2015-08-24T19:52:01Z</dcterms:modified>
</cp:coreProperties>
</file>