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3" r:id="rId5"/>
    <p:sldId id="265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52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7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0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9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3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3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7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1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72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76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8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Развлекательный праздник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«Ромашковое лето»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2699792" y="4869160"/>
            <a:ext cx="6264696" cy="1412776"/>
          </a:xfrm>
        </p:spPr>
        <p:txBody>
          <a:bodyPr>
            <a:normAutofit fontScale="550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ru-RU" sz="2400" b="1" i="1" dirty="0" smtClean="0">
                <a:solidFill>
                  <a:schemeClr val="tx1"/>
                </a:solidFill>
              </a:rPr>
              <a:t>Подготовили и провели: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                                                                Карпова Л. А.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                                                                     Щербакова О. В.</a:t>
            </a:r>
          </a:p>
          <a:p>
            <a:r>
              <a:rPr lang="ru-RU" sz="2400" b="1" i="1" dirty="0" smtClean="0">
                <a:solidFill>
                  <a:schemeClr val="tx1"/>
                </a:solidFill>
              </a:rPr>
              <a:t>                                                                       Попов С.В.</a:t>
            </a: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</a:rPr>
              <a:t>а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Калач 2014г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Развивать у детей творческую активность в песенной, танцевальной и игровой деятельности</a:t>
            </a:r>
          </a:p>
          <a:p>
            <a:r>
              <a:rPr lang="ru-RU" dirty="0" smtClean="0"/>
              <a:t>Побуждать детей к творчеству, импровизации.</a:t>
            </a:r>
          </a:p>
          <a:p>
            <a:r>
              <a:rPr lang="ru-RU" dirty="0" smtClean="0"/>
              <a:t>Формировать базу позитивной коммуникации.</a:t>
            </a:r>
          </a:p>
          <a:p>
            <a:r>
              <a:rPr lang="ru-RU" dirty="0" smtClean="0"/>
              <a:t>Закреплять знания об окружающем мире,</a:t>
            </a:r>
          </a:p>
          <a:p>
            <a:r>
              <a:rPr lang="ru-RU" dirty="0" smtClean="0"/>
              <a:t>Расширять кругозор детей посредством разных видов творческой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5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874" y="47667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Здравствуйте, дети и взрослые,</a:t>
            </a:r>
            <a:br>
              <a:rPr lang="ru-RU" sz="2000" dirty="0" smtClean="0"/>
            </a:br>
            <a:r>
              <a:rPr lang="ru-RU" sz="2000" dirty="0" smtClean="0"/>
              <a:t>Что-то вы очень серьёзные?</a:t>
            </a:r>
            <a:br>
              <a:rPr lang="ru-RU" sz="2000" dirty="0" smtClean="0"/>
            </a:br>
            <a:r>
              <a:rPr lang="ru-RU" sz="2000" dirty="0" smtClean="0"/>
              <a:t>Посмотрите- ка вперёд: </a:t>
            </a:r>
            <a:br>
              <a:rPr lang="ru-RU" sz="2000" dirty="0" smtClean="0"/>
            </a:br>
            <a:r>
              <a:rPr lang="ru-RU" sz="2000" dirty="0" smtClean="0"/>
              <a:t>В гости сказка к нам идёт.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45" y="1600200"/>
            <a:ext cx="6063710" cy="4525963"/>
          </a:xfrm>
        </p:spPr>
      </p:pic>
    </p:spTree>
    <p:extLst>
      <p:ext uri="{BB962C8B-B14F-4D97-AF65-F5344CB8AC3E}">
        <p14:creationId xmlns:p14="http://schemas.microsoft.com/office/powerpoint/2010/main" val="29082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Мы пришли к вам, две подружки.</a:t>
            </a:r>
            <a:br>
              <a:rPr lang="ru-RU" sz="2400" dirty="0" smtClean="0"/>
            </a:br>
            <a:r>
              <a:rPr lang="ru-RU" sz="2400" dirty="0" smtClean="0"/>
              <a:t>Две подружки – хохотушки…..</a:t>
            </a:r>
            <a:br>
              <a:rPr lang="ru-RU" sz="2400" dirty="0" smtClean="0"/>
            </a:br>
            <a:r>
              <a:rPr lang="ru-RU" sz="2400" dirty="0" smtClean="0"/>
              <a:t>Меня- зовут ,Дашенька</a:t>
            </a:r>
            <a:br>
              <a:rPr lang="ru-RU" sz="2400" dirty="0" smtClean="0"/>
            </a:br>
            <a:r>
              <a:rPr lang="ru-RU" sz="2400" dirty="0" smtClean="0"/>
              <a:t>А- я девочка, </a:t>
            </a:r>
            <a:r>
              <a:rPr lang="ru-RU" sz="2400" dirty="0" err="1" smtClean="0"/>
              <a:t>Глашенька</a:t>
            </a:r>
            <a:r>
              <a:rPr lang="ru-RU" sz="2400" dirty="0" smtClean="0"/>
              <a:t>!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45" y="1600200"/>
            <a:ext cx="6063710" cy="4525963"/>
          </a:xfrm>
        </p:spPr>
      </p:pic>
    </p:spTree>
    <p:extLst>
      <p:ext uri="{BB962C8B-B14F-4D97-AF65-F5344CB8AC3E}">
        <p14:creationId xmlns:p14="http://schemas.microsoft.com/office/powerpoint/2010/main" val="29807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Дозволь, </a:t>
            </a:r>
            <a:r>
              <a:rPr lang="ru-RU" sz="1800" dirty="0" err="1"/>
              <a:t>Глаша</a:t>
            </a:r>
            <a:r>
              <a:rPr lang="ru-RU" sz="1800" dirty="0"/>
              <a:t>, с Детьми играть – шутить,</a:t>
            </a:r>
            <a:br>
              <a:rPr lang="ru-RU" sz="1800" dirty="0"/>
            </a:br>
            <a:r>
              <a:rPr lang="ru-RU" sz="1800" dirty="0"/>
              <a:t>Весело танцевать, да песни распевать,</a:t>
            </a:r>
            <a:br>
              <a:rPr lang="ru-RU" sz="1800" dirty="0"/>
            </a:br>
            <a:r>
              <a:rPr lang="ru-RU" sz="1800" dirty="0"/>
              <a:t>мы покажем для </a:t>
            </a:r>
            <a:r>
              <a:rPr lang="ru-RU" sz="1800" dirty="0" smtClean="0"/>
              <a:t>начала,</a:t>
            </a:r>
            <a:br>
              <a:rPr lang="ru-RU" sz="1800" dirty="0" smtClean="0"/>
            </a:br>
            <a:r>
              <a:rPr lang="ru-RU" sz="1800" dirty="0" smtClean="0"/>
              <a:t>Как </a:t>
            </a:r>
            <a:r>
              <a:rPr lang="ru-RU" sz="1800" dirty="0"/>
              <a:t>во поле берёза стояла</a:t>
            </a:r>
            <a:r>
              <a:rPr lang="ru-RU" dirty="0"/>
              <a:t>.</a:t>
            </a:r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4939"/>
            <a:ext cx="4038600" cy="3016485"/>
          </a:xfrm>
        </p:spPr>
      </p:pic>
      <p:pic>
        <p:nvPicPr>
          <p:cNvPr id="8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4939"/>
            <a:ext cx="4038600" cy="3016485"/>
          </a:xfrm>
        </p:spPr>
      </p:pic>
    </p:spTree>
    <p:extLst>
      <p:ext uri="{BB962C8B-B14F-4D97-AF65-F5344CB8AC3E}">
        <p14:creationId xmlns:p14="http://schemas.microsoft.com/office/powerpoint/2010/main" val="26584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С кем, ребята, вы дружны?</a:t>
            </a:r>
            <a:br>
              <a:rPr lang="ru-RU" sz="2400" dirty="0" smtClean="0"/>
            </a:br>
            <a:r>
              <a:rPr lang="ru-RU" sz="2400" dirty="0" smtClean="0"/>
              <a:t>Знать об этом </a:t>
            </a:r>
            <a:r>
              <a:rPr lang="ru-RU" sz="2400" smtClean="0"/>
              <a:t>все должны!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45" y="1600200"/>
            <a:ext cx="6063710" cy="4525963"/>
          </a:xfrm>
        </p:spPr>
      </p:pic>
    </p:spTree>
    <p:extLst>
      <p:ext uri="{BB962C8B-B14F-4D97-AF65-F5344CB8AC3E}">
        <p14:creationId xmlns:p14="http://schemas.microsoft.com/office/powerpoint/2010/main" val="338954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Солнце, воздух и вода</a:t>
            </a:r>
            <a:br>
              <a:rPr lang="ru-RU" sz="2400" dirty="0" smtClean="0"/>
            </a:br>
            <a:r>
              <a:rPr lang="ru-RU" sz="2400" dirty="0" smtClean="0"/>
              <a:t>Наши </a:t>
            </a:r>
            <a:r>
              <a:rPr lang="ru-RU" sz="2400" smtClean="0"/>
              <a:t>лучшие друзья!</a:t>
            </a:r>
            <a:endParaRPr lang="ru-RU" sz="240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4939"/>
            <a:ext cx="4038600" cy="301648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4939"/>
            <a:ext cx="4038600" cy="3016485"/>
          </a:xfrm>
        </p:spPr>
      </p:pic>
    </p:spTree>
    <p:extLst>
      <p:ext uri="{BB962C8B-B14F-4D97-AF65-F5344CB8AC3E}">
        <p14:creationId xmlns:p14="http://schemas.microsoft.com/office/powerpoint/2010/main" val="14438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Утром рано мы проснулись</a:t>
            </a:r>
            <a:br>
              <a:rPr lang="ru-RU" sz="2400" dirty="0" smtClean="0"/>
            </a:br>
            <a:r>
              <a:rPr lang="ru-RU" sz="2400" dirty="0" smtClean="0"/>
              <a:t>В нашем зале собрались</a:t>
            </a:r>
            <a:br>
              <a:rPr lang="ru-RU" sz="2400" dirty="0" smtClean="0"/>
            </a:br>
            <a:r>
              <a:rPr lang="ru-RU" sz="2400" dirty="0" smtClean="0"/>
              <a:t>В лёгком танце закружились</a:t>
            </a:r>
            <a:br>
              <a:rPr lang="ru-RU" sz="2400" dirty="0" smtClean="0"/>
            </a:br>
            <a:r>
              <a:rPr lang="ru-RU" sz="2400" dirty="0" smtClean="0"/>
              <a:t>От души повеселились!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4038600" cy="316835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0150"/>
            <a:ext cx="4038600" cy="3166063"/>
          </a:xfrm>
        </p:spPr>
      </p:pic>
    </p:spTree>
    <p:extLst>
      <p:ext uri="{BB962C8B-B14F-4D97-AF65-F5344CB8AC3E}">
        <p14:creationId xmlns:p14="http://schemas.microsoft.com/office/powerpoint/2010/main" val="23659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108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Развлекательный праздник  «Ромашковое лето»</vt:lpstr>
      <vt:lpstr>Цель проекта</vt:lpstr>
      <vt:lpstr>Здравствуйте, дети и взрослые, Что-то вы очень серьёзные? Посмотрите- ка вперёд:  В гости сказка к нам идёт.  </vt:lpstr>
      <vt:lpstr>Мы пришли к вам, две подружки. Две подружки – хохотушки….. Меня- зовут ,Дашенька А- я девочка, Глашенька! </vt:lpstr>
      <vt:lpstr>Дозволь, Глаша, с Детьми играть – шутить, Весело танцевать, да песни распевать, мы покажем для начала, Как во поле берёза стояла.</vt:lpstr>
      <vt:lpstr>С кем, ребята, вы дружны? Знать об этом все должны!  </vt:lpstr>
      <vt:lpstr>Солнце, воздух и вода Наши лучшие друзья!</vt:lpstr>
      <vt:lpstr>Утром рано мы проснулись В нашем зале собрались В лёгком танце закружились От души повеселились!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Развлекательный праздник  «Ромашковое лето»</dc:title>
  <dc:creator>user</dc:creator>
  <cp:lastModifiedBy>luba.karpova2014@yandex.ru</cp:lastModifiedBy>
  <cp:revision>27</cp:revision>
  <dcterms:created xsi:type="dcterms:W3CDTF">2014-06-30T09:01:16Z</dcterms:created>
  <dcterms:modified xsi:type="dcterms:W3CDTF">2015-03-25T11:50:28Z</dcterms:modified>
</cp:coreProperties>
</file>