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74" r:id="rId8"/>
    <p:sldId id="269" r:id="rId9"/>
    <p:sldId id="270" r:id="rId10"/>
    <p:sldId id="271" r:id="rId11"/>
    <p:sldId id="265" r:id="rId12"/>
    <p:sldId id="266" r:id="rId13"/>
    <p:sldId id="27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97BE0-E6A9-48EE-AB44-4809BA60CC8E}" type="datetimeFigureOut">
              <a:rPr lang="ru-RU"/>
              <a:pPr>
                <a:defRPr/>
              </a:pPr>
              <a:t>19.08.2015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67661-89C2-4630-BA20-2A30CFC66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09EF9-A38D-47A6-B30E-F889182E15E7}" type="datetimeFigureOut">
              <a:rPr lang="ru-RU"/>
              <a:pPr>
                <a:defRPr/>
              </a:pPr>
              <a:t>19.08.2015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FFFE1-424A-4C0F-8556-DB85997D2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604DE-D374-4F4F-A33D-248D238840A4}" type="datetimeFigureOut">
              <a:rPr lang="ru-RU"/>
              <a:pPr>
                <a:defRPr/>
              </a:pPr>
              <a:t>19.08.2015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22C32-CC0D-4B25-9946-793A571F3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3ABFF4-59A7-457F-9EC2-B8EDBE88C9E3}" type="datetimeFigureOut">
              <a:rPr lang="ru-RU"/>
              <a:pPr>
                <a:defRPr/>
              </a:pPr>
              <a:t>19.08.2015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E4E8145-16E1-4EFA-8243-E4847B600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CB7B2-B622-44E3-A720-11649DFA56E6}" type="datetimeFigureOut">
              <a:rPr lang="ru-RU"/>
              <a:pPr>
                <a:defRPr/>
              </a:pPr>
              <a:t>19.08.2015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3D530-79A9-45BB-9692-3EDF180F6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F7F37-FBB2-4A3F-A7E3-D7FEAEFA0E85}" type="datetimeFigureOut">
              <a:rPr lang="ru-RU"/>
              <a:pPr>
                <a:defRPr/>
              </a:pPr>
              <a:t>19.08.2015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EB819-69E8-4228-99D7-80254BB80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02953-6146-423D-A0D8-D4E3521BF7F8}" type="datetimeFigureOut">
              <a:rPr lang="ru-RU"/>
              <a:pPr>
                <a:defRPr/>
              </a:pPr>
              <a:t>19.08.2015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A2AA9-8167-405F-BDE8-159F6226F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4EBEDC0-E22C-4347-88C1-0675E17A4BF1}" type="datetimeFigureOut">
              <a:rPr lang="ru-RU"/>
              <a:pPr>
                <a:defRPr/>
              </a:pPr>
              <a:t>19.08.2015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4A1AE4F-38C1-4D2B-A028-79F2393D7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D8CD0-E93F-4C81-A6FD-65882411A316}" type="datetimeFigureOut">
              <a:rPr lang="ru-RU"/>
              <a:pPr>
                <a:defRPr/>
              </a:pPr>
              <a:t>19.08.2015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A50C5-7E3C-4706-964E-D9DD25A25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4F83ED-B981-44B0-8431-E3EA7373AD95}" type="datetimeFigureOut">
              <a:rPr lang="ru-RU"/>
              <a:pPr>
                <a:defRPr/>
              </a:pPr>
              <a:t>19.08.2015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65FADA2-DD40-4BC6-9DB3-984A79172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F3C58CD-E7DB-440B-BE22-7A00EF48CA71}" type="datetimeFigureOut">
              <a:rPr lang="ru-RU"/>
              <a:pPr>
                <a:defRPr/>
              </a:pPr>
              <a:t>19.08.2015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BAE107D-4240-4DDA-9714-F407A0B76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FC352A-E821-4D73-9840-022D9E510DE5}" type="datetimeFigureOut">
              <a:rPr lang="ru-RU"/>
              <a:pPr>
                <a:defRPr/>
              </a:pPr>
              <a:t>19.08.2015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F82761-064A-4D86-A5CD-EB970E790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3" r:id="rId4"/>
    <p:sldLayoutId id="2147483682" r:id="rId5"/>
    <p:sldLayoutId id="2147483687" r:id="rId6"/>
    <p:sldLayoutId id="2147483681" r:id="rId7"/>
    <p:sldLayoutId id="2147483688" r:id="rId8"/>
    <p:sldLayoutId id="2147483689" r:id="rId9"/>
    <p:sldLayoutId id="2147483680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DF8C1D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DAC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D2ACAB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forum.boxer.ru/viewtopic.php?p=47069&amp;sid=b25514b3d7a52153da7a06cca8f55da2" TargetMode="External"/><Relationship Id="rId13" Type="http://schemas.openxmlformats.org/officeDocument/2006/relationships/hyperlink" Target="http://schummy.pochta.ru/big/big.htm" TargetMode="External"/><Relationship Id="rId3" Type="http://schemas.openxmlformats.org/officeDocument/2006/relationships/hyperlink" Target="http://raskrashkirus.ru/kartinki-slonikov-iz-multikov.html" TargetMode="External"/><Relationship Id="rId7" Type="http://schemas.openxmlformats.org/officeDocument/2006/relationships/hyperlink" Target="http://www.mosalt.ru/img/2131.php" TargetMode="External"/><Relationship Id="rId12" Type="http://schemas.openxmlformats.org/officeDocument/2006/relationships/hyperlink" Target="http://zabory.org/content/1" TargetMode="External"/><Relationship Id="rId2" Type="http://schemas.openxmlformats.org/officeDocument/2006/relationships/hyperlink" Target="http://moipokupki.com.ua/publications/books/zanimatelnue-knigi-kotorue-u-vseh-vuzuvaut-ulubku.html?sphrase_id=24896?tab=bu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sfprikamie.ru/catalog/detskie-ploshadki/kacheli/kacheli-odinarnye-cepnaya-podveska-io-130201/" TargetMode="External"/><Relationship Id="rId11" Type="http://schemas.openxmlformats.org/officeDocument/2006/relationships/hyperlink" Target="http://forum.umelitca.ru/index.php?topic=453.0" TargetMode="External"/><Relationship Id="rId5" Type="http://schemas.openxmlformats.org/officeDocument/2006/relationships/hyperlink" Target="http://www.mejdunami.ru/" TargetMode="External"/><Relationship Id="rId10" Type="http://schemas.openxmlformats.org/officeDocument/2006/relationships/hyperlink" Target="http://www.tunnel.ru/view/post:230624" TargetMode="External"/><Relationship Id="rId4" Type="http://schemas.openxmlformats.org/officeDocument/2006/relationships/hyperlink" Target="http://www.uzdengroup.com/photo/1-0-13-3" TargetMode="External"/><Relationship Id="rId9" Type="http://schemas.openxmlformats.org/officeDocument/2006/relationships/hyperlink" Target="http://dentalc.ru/user/katerina412/new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1412875"/>
            <a:ext cx="2690812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213" y="1052513"/>
            <a:ext cx="4392612" cy="16557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Артикуляционная гимнастика</a:t>
            </a:r>
            <a:endParaRPr lang="ru-RU" dirty="0"/>
          </a:p>
        </p:txBody>
      </p:sp>
      <p:sp>
        <p:nvSpPr>
          <p:cNvPr id="1331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9275"/>
            <a:ext cx="7056438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Чашечка</a:t>
            </a:r>
            <a:endParaRPr lang="ru-RU" dirty="0"/>
          </a:p>
        </p:txBody>
      </p:sp>
      <p:sp>
        <p:nvSpPr>
          <p:cNvPr id="22531" name="Объект 2"/>
          <p:cNvSpPr>
            <a:spLocks noGrp="1"/>
          </p:cNvSpPr>
          <p:nvPr>
            <p:ph sz="quarter" idx="1"/>
          </p:nvPr>
        </p:nvSpPr>
        <p:spPr>
          <a:xfrm>
            <a:off x="468313" y="800100"/>
            <a:ext cx="6588125" cy="5437188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Дятел</a:t>
            </a:r>
            <a:endParaRPr lang="ru-RU" dirty="0"/>
          </a:p>
        </p:txBody>
      </p:sp>
      <p:sp>
        <p:nvSpPr>
          <p:cNvPr id="23554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557338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Лошадка</a:t>
            </a:r>
            <a:endParaRPr lang="ru-RU" dirty="0"/>
          </a:p>
        </p:txBody>
      </p:sp>
      <p:sp>
        <p:nvSpPr>
          <p:cNvPr id="24578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5213" y="1430338"/>
            <a:ext cx="6475412" cy="48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Список источников</a:t>
            </a:r>
            <a:endParaRPr lang="ru-RU" dirty="0"/>
          </a:p>
        </p:txBody>
      </p:sp>
      <p:sp>
        <p:nvSpPr>
          <p:cNvPr id="26626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ru-RU" sz="1600" smtClean="0"/>
              <a:t>Ромашка </a:t>
            </a:r>
            <a:r>
              <a:rPr lang="en-US" sz="1600" smtClean="0">
                <a:hlinkClick r:id="rId2"/>
              </a:rPr>
              <a:t>http://moipokupki.com.ua/publications/books/zanimatelnue-knigi-kotorue-u-vseh-vuzuvaut-ulubku.html?sphrase_id=24896?tab=buy</a:t>
            </a:r>
            <a:endParaRPr lang="ru-RU" sz="1600" smtClean="0"/>
          </a:p>
          <a:p>
            <a:r>
              <a:rPr lang="ru-RU" sz="1600" smtClean="0"/>
              <a:t>Слоник </a:t>
            </a:r>
            <a:r>
              <a:rPr lang="en-US" sz="1600" smtClean="0">
                <a:hlinkClick r:id="rId3"/>
              </a:rPr>
              <a:t>http://raskrashkirus.ru/kartinki-slonikov-iz-multikov.html</a:t>
            </a:r>
            <a:endParaRPr lang="ru-RU" sz="1600" smtClean="0"/>
          </a:p>
          <a:p>
            <a:r>
              <a:rPr lang="ru-RU" sz="1600" smtClean="0"/>
              <a:t>Лотаты   </a:t>
            </a:r>
            <a:r>
              <a:rPr lang="en-US" sz="1600" smtClean="0">
                <a:hlinkClick r:id="rId4"/>
              </a:rPr>
              <a:t>http://www.uzdengroup.com/photo/1-0-13-3</a:t>
            </a:r>
            <a:endParaRPr lang="ru-RU" sz="1600" smtClean="0"/>
          </a:p>
          <a:p>
            <a:r>
              <a:rPr lang="ru-RU" sz="1600" smtClean="0"/>
              <a:t>Чашка – </a:t>
            </a:r>
            <a:r>
              <a:rPr lang="en-US" sz="1600" smtClean="0">
                <a:hlinkClick r:id="rId5"/>
              </a:rPr>
              <a:t>http://www.mejdunami.ru/</a:t>
            </a:r>
            <a:endParaRPr lang="ru-RU" sz="1600" smtClean="0"/>
          </a:p>
          <a:p>
            <a:r>
              <a:rPr lang="ru-RU" sz="1600" smtClean="0"/>
              <a:t>Качели-  </a:t>
            </a:r>
            <a:r>
              <a:rPr lang="en-US" sz="1600" smtClean="0">
                <a:hlinkClick r:id="rId6"/>
              </a:rPr>
              <a:t>http://psfprikamie.ru/catalog/detskie-ploshadki/kacheli/kacheli-odinarnye-cepnaya-podveska-io-130201/</a:t>
            </a:r>
            <a:endParaRPr lang="ru-RU" sz="1600" smtClean="0"/>
          </a:p>
          <a:p>
            <a:r>
              <a:rPr lang="ru-RU" sz="1600" smtClean="0"/>
              <a:t>Часы - </a:t>
            </a:r>
            <a:r>
              <a:rPr lang="en-US" sz="1600" smtClean="0">
                <a:hlinkClick r:id="rId7"/>
              </a:rPr>
              <a:t>http://www.mosalt.ru/img/2131.php</a:t>
            </a:r>
            <a:endParaRPr lang="ru-RU" sz="1600" smtClean="0"/>
          </a:p>
          <a:p>
            <a:r>
              <a:rPr lang="ru-RU" sz="1600" smtClean="0"/>
              <a:t>Варенье -</a:t>
            </a:r>
            <a:r>
              <a:rPr lang="en-US" sz="1600" smtClean="0">
                <a:hlinkClick r:id="rId8"/>
              </a:rPr>
              <a:t>http://forum.boxer.ru/viewtopic.php?p=47069&amp;sid=b25514b3d7a52153da7a06cca8f55da2</a:t>
            </a:r>
            <a:endParaRPr lang="ru-RU" sz="1600" smtClean="0"/>
          </a:p>
          <a:p>
            <a:r>
              <a:rPr lang="ru-RU" sz="1600" smtClean="0"/>
              <a:t>Чистим зубы  - </a:t>
            </a:r>
            <a:r>
              <a:rPr lang="en-US" sz="1600" smtClean="0">
                <a:hlinkClick r:id="rId9"/>
              </a:rPr>
              <a:t>http://dentalc.ru/user/katerina412/news/</a:t>
            </a:r>
            <a:endParaRPr lang="ru-RU" sz="1600" smtClean="0"/>
          </a:p>
          <a:p>
            <a:r>
              <a:rPr lang="ru-RU" sz="1600" smtClean="0"/>
              <a:t>Дятел –</a:t>
            </a:r>
            <a:r>
              <a:rPr lang="en-US" sz="1600" smtClean="0">
                <a:hlinkClick r:id="rId10"/>
              </a:rPr>
              <a:t>http://www.tunnel.ru/view/post:230624</a:t>
            </a:r>
            <a:endParaRPr lang="ru-RU" sz="1600" smtClean="0"/>
          </a:p>
          <a:p>
            <a:r>
              <a:rPr lang="ru-RU" sz="1600" smtClean="0"/>
              <a:t>Лошадка- </a:t>
            </a:r>
            <a:r>
              <a:rPr lang="en-US" sz="1600" smtClean="0">
                <a:hlinkClick r:id="rId11"/>
              </a:rPr>
              <a:t>http://forum.umelitca.ru/index.php?topic=453.0</a:t>
            </a:r>
            <a:endParaRPr lang="ru-RU" sz="1600" smtClean="0"/>
          </a:p>
          <a:p>
            <a:r>
              <a:rPr lang="ru-RU" sz="1600" smtClean="0"/>
              <a:t>Заборчик </a:t>
            </a:r>
            <a:r>
              <a:rPr lang="en-US" sz="1600" smtClean="0">
                <a:hlinkClick r:id="rId12"/>
              </a:rPr>
              <a:t>http://zabory.org/content/1</a:t>
            </a:r>
            <a:endParaRPr lang="ru-RU" sz="1600" smtClean="0"/>
          </a:p>
          <a:p>
            <a:r>
              <a:rPr lang="ru-RU" sz="1600" smtClean="0"/>
              <a:t>Смайлик - </a:t>
            </a:r>
            <a:r>
              <a:rPr lang="en-US" sz="1600" smtClean="0">
                <a:hlinkClick r:id="rId13"/>
              </a:rPr>
              <a:t>http://schummy.pochta.ru/big/big.htm</a:t>
            </a:r>
            <a:endParaRPr lang="ru-RU" sz="1600" smtClean="0"/>
          </a:p>
          <a:p>
            <a:endParaRPr lang="ru-RU" sz="1600" smtClean="0"/>
          </a:p>
          <a:p>
            <a:endParaRPr lang="ru-RU" sz="1600" smtClean="0"/>
          </a:p>
          <a:p>
            <a:endParaRPr 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Улыбка</a:t>
            </a:r>
            <a:endParaRPr lang="ru-RU" dirty="0"/>
          </a:p>
        </p:txBody>
      </p:sp>
      <p:pic>
        <p:nvPicPr>
          <p:cNvPr id="14338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557338"/>
            <a:ext cx="6092825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Хоботок</a:t>
            </a:r>
            <a:endParaRPr lang="ru-RU" dirty="0"/>
          </a:p>
        </p:txBody>
      </p:sp>
      <p:sp>
        <p:nvSpPr>
          <p:cNvPr id="15362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844675"/>
            <a:ext cx="31242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Л</a:t>
            </a:r>
            <a:r>
              <a:rPr lang="ru-RU" dirty="0" smtClean="0"/>
              <a:t>опаточка</a:t>
            </a:r>
            <a:endParaRPr lang="ru-RU" dirty="0"/>
          </a:p>
        </p:txBody>
      </p:sp>
      <p:pic>
        <p:nvPicPr>
          <p:cNvPr id="16386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41388" y="1600200"/>
            <a:ext cx="6499225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Чистим зубки</a:t>
            </a:r>
            <a:endParaRPr lang="ru-RU" dirty="0"/>
          </a:p>
        </p:txBody>
      </p:sp>
      <p:sp>
        <p:nvSpPr>
          <p:cNvPr id="17410" name="Объект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484313"/>
            <a:ext cx="5389562" cy="519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Часики</a:t>
            </a:r>
            <a:endParaRPr lang="ru-RU" dirty="0"/>
          </a:p>
        </p:txBody>
      </p:sp>
      <p:pic>
        <p:nvPicPr>
          <p:cNvPr id="1843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66913" y="1655763"/>
            <a:ext cx="4448175" cy="4762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Заборчик</a:t>
            </a:r>
            <a:endParaRPr lang="ru-RU" dirty="0"/>
          </a:p>
        </p:txBody>
      </p:sp>
      <p:sp>
        <p:nvSpPr>
          <p:cNvPr id="19458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600200"/>
            <a:ext cx="6481762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Качели</a:t>
            </a:r>
            <a:endParaRPr lang="ru-RU" dirty="0"/>
          </a:p>
        </p:txBody>
      </p:sp>
      <p:pic>
        <p:nvPicPr>
          <p:cNvPr id="20482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92350" y="1600200"/>
            <a:ext cx="3797300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Вкусное варенье</a:t>
            </a:r>
            <a:endParaRPr lang="ru-RU" dirty="0"/>
          </a:p>
        </p:txBody>
      </p:sp>
      <p:sp>
        <p:nvSpPr>
          <p:cNvPr id="21506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1507" name="Picture 2" descr="C:\Users\Олег\Pictures\x_8ba4ae0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385763"/>
            <a:ext cx="18415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C:\Users\Олег\Pictures\x_0976b0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611313"/>
            <a:ext cx="67040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>
        <a:solidFill>
          <a:srgbClr val="FF0000"/>
        </a:solidFill>
      </a:spPr>
      <a:bodyPr rtlCol="0" anchor="ctr"/>
      <a:lstStyle>
        <a:defPPr algn="ctr">
          <a:defRPr>
            <a:solidFill>
              <a:srgbClr val="FF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Override1.xml><?xml version="1.0" encoding="utf-8"?>
<a:themeOverride xmlns:a="http://schemas.openxmlformats.org/drawingml/2006/main">
  <a:clrScheme name="Кнопка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396</TotalTime>
  <Words>54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Century Schoolbook</vt:lpstr>
      <vt:lpstr>Arial</vt:lpstr>
      <vt:lpstr>Wingdings</vt:lpstr>
      <vt:lpstr>Wingdings 2</vt:lpstr>
      <vt:lpstr>Calibri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АРТИКУЛЯЦИОННАЯ ГИМНАСТИКА</vt:lpstr>
      <vt:lpstr>УЛЫБКА</vt:lpstr>
      <vt:lpstr>ХОБОТОК</vt:lpstr>
      <vt:lpstr>ЛОПАТОЧКА</vt:lpstr>
      <vt:lpstr>ЧИСТИМ ЗУБКИ</vt:lpstr>
      <vt:lpstr>ЧАСИКИ</vt:lpstr>
      <vt:lpstr>ЗАБОРЧИК</vt:lpstr>
      <vt:lpstr>КАЧЕЛИ</vt:lpstr>
      <vt:lpstr>ВКУСНОЕ ВАРЕНЬЕ</vt:lpstr>
      <vt:lpstr>ЧАШЕЧКА</vt:lpstr>
      <vt:lpstr>ДЯТЕЛ</vt:lpstr>
      <vt:lpstr>ЛОШАДКА</vt:lpstr>
      <vt:lpstr>СПИСОК ИСТОЧНИКОВ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uzer</cp:lastModifiedBy>
  <cp:revision>37</cp:revision>
  <dcterms:created xsi:type="dcterms:W3CDTF">2012-09-21T08:23:49Z</dcterms:created>
  <dcterms:modified xsi:type="dcterms:W3CDTF">2015-08-19T18:32:38Z</dcterms:modified>
</cp:coreProperties>
</file>