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3"/>
  </p:notesMasterIdLst>
  <p:sldIdLst>
    <p:sldId id="256" r:id="rId3"/>
    <p:sldId id="257" r:id="rId4"/>
    <p:sldId id="261" r:id="rId5"/>
    <p:sldId id="260" r:id="rId6"/>
    <p:sldId id="259" r:id="rId7"/>
    <p:sldId id="25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513-EC50-42F5-8EDF-4B6901F2AB9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2C67-E4A9-4F94-82F7-524C84B9B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E90-29C5-4627-8760-50F63E2E924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png"/><Relationship Id="rId1" Type="http://schemas.openxmlformats.org/officeDocument/2006/relationships/audio" Target="file:///C:\Users\&#1069;&#1082;&#1089;&#1087;&#1077;&#1088;&#1090;\Desktop\&#1088;&#1072;&#1073;&#1086;&#1090;&#1072;\&#1084;&#1086;&#1103;%20&#1089;&#1077;&#1084;&#1100;&#1103;\AUD00004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82;&#1089;&#1087;&#1077;&#1088;&#1090;\Desktop\&#1088;&#1072;&#1073;&#1086;&#1090;&#1072;\&#1084;&#1086;&#1103;%20&#1089;&#1077;&#1084;&#1100;&#1103;\&#1043;&#1080;&#1090;&#1072;&#1088;&#1072;%20-%20&#1084;&#1091;&#1079;&#1099;&#1082;&#1072;%20&#1076;&#1083;&#1103;%20&#1076;&#1091;&#1096;&#1080;%20-%20&#1050;&#1088;&#1072;&#1089;&#1080;&#1074;&#1072;&#1103;%20&#1075;&#1088;&#1091;&#1089;&#1090;&#1085;&#1072;&#1103;%20&#1084;&#1077;&#1083;&#1086;&#1076;&#1080;&#1103;%20(mp3ostrov.com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82;&#1089;&#1087;&#1077;&#1088;&#1090;\Desktop\&#1088;&#1072;&#1073;&#1086;&#1090;&#1072;\&#1084;&#1086;&#1103;%20&#1089;&#1077;&#1084;&#1100;&#1103;\veselaya-muzyka-detskaya--horoshaya-(muzofon.com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О правах - играя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949280"/>
            <a:ext cx="618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Удовченко</a:t>
            </a:r>
            <a:r>
              <a:rPr lang="ru-RU" dirty="0" smtClean="0"/>
              <a:t> Т.А. воспитатель МБДОУ ЦРР </a:t>
            </a:r>
            <a:r>
              <a:rPr lang="ru-RU" dirty="0" err="1" smtClean="0"/>
              <a:t>д</a:t>
            </a:r>
            <a:r>
              <a:rPr lang="ru-RU" dirty="0" smtClean="0"/>
              <a:t>/с №31 </a:t>
            </a:r>
          </a:p>
          <a:p>
            <a:pPr algn="ctr"/>
            <a:r>
              <a:rPr lang="ru-RU" dirty="0" smtClean="0"/>
              <a:t>Г.Яровое Алтайского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esktop\old-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692696"/>
            <a:ext cx="5143403" cy="50457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548680"/>
            <a:ext cx="3240360" cy="54784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7</a:t>
            </a:r>
            <a:endParaRPr lang="ru-RU" sz="3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04664"/>
            <a:ext cx="2377574" cy="47089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0" b="1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30000" b="1" spc="5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esktop\Кукольная семья\Кукольная семья №1\4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-459432"/>
            <a:ext cx="2736304" cy="3852366"/>
          </a:xfrm>
          <a:prstGeom prst="rect">
            <a:avLst/>
          </a:prstGeom>
          <a:noFill/>
        </p:spPr>
      </p:pic>
      <p:pic>
        <p:nvPicPr>
          <p:cNvPr id="1027" name="Picture 3" descr="C:\Users\Эксперт\Desktop\Кукольная семья\Кукольная семья №1\4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-171400"/>
            <a:ext cx="2476007" cy="3485902"/>
          </a:xfrm>
          <a:prstGeom prst="rect">
            <a:avLst/>
          </a:prstGeom>
          <a:noFill/>
        </p:spPr>
      </p:pic>
      <p:pic>
        <p:nvPicPr>
          <p:cNvPr id="1030" name="Picture 6" descr="C:\Users\Эксперт\Desktop\Кукольная семья\Кукольная семья №1\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1196752"/>
            <a:ext cx="2782887" cy="3917950"/>
          </a:xfrm>
          <a:prstGeom prst="rect">
            <a:avLst/>
          </a:prstGeom>
          <a:noFill/>
        </p:spPr>
      </p:pic>
      <p:pic>
        <p:nvPicPr>
          <p:cNvPr id="1031" name="Picture 7" descr="C:\Users\Эксперт\Desktop\Кукольная семья\Кукольная семья №1\3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692696"/>
            <a:ext cx="3192060" cy="4494014"/>
          </a:xfrm>
          <a:prstGeom prst="rect">
            <a:avLst/>
          </a:prstGeom>
          <a:noFill/>
        </p:spPr>
      </p:pic>
      <p:pic>
        <p:nvPicPr>
          <p:cNvPr id="1033" name="Picture 9" descr="C:\Users\Эксперт\Desktop\Кукольная семья\Кукольная семья №1\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252536" y="3140968"/>
            <a:ext cx="2782888" cy="3917950"/>
          </a:xfrm>
          <a:prstGeom prst="rect">
            <a:avLst/>
          </a:prstGeom>
          <a:noFill/>
        </p:spPr>
      </p:pic>
      <p:pic>
        <p:nvPicPr>
          <p:cNvPr id="1034" name="Picture 10" descr="C:\Users\Эксперт\Desktop\Кукольная семья\кукольная семья №2\1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0072" y="-387424"/>
            <a:ext cx="2782888" cy="3917950"/>
          </a:xfrm>
          <a:prstGeom prst="rect">
            <a:avLst/>
          </a:prstGeom>
          <a:noFill/>
        </p:spPr>
      </p:pic>
      <p:pic>
        <p:nvPicPr>
          <p:cNvPr id="1035" name="Picture 11" descr="C:\Users\Эксперт\Desktop\Кукольная семья\кукольная семья №2\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-387424"/>
            <a:ext cx="2782888" cy="3917950"/>
          </a:xfrm>
          <a:prstGeom prst="rect">
            <a:avLst/>
          </a:prstGeom>
          <a:noFill/>
        </p:spPr>
      </p:pic>
      <p:pic>
        <p:nvPicPr>
          <p:cNvPr id="1036" name="Picture 12" descr="C:\Users\Эксперт\Desktop\Кукольная семья\Кукольная семья №1\5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2780928"/>
            <a:ext cx="2016224" cy="27828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03848" y="5373216"/>
            <a:ext cx="262764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229200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7" name="Picture 13" descr="C:\Users\Эксперт\Desktop\_20120323_16042204_c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79712" y="5301208"/>
            <a:ext cx="1219200" cy="137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Эксперт\Desktop\480px-Книга_Skyrim_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2862"/>
            <a:ext cx="6900862" cy="6900862"/>
          </a:xfrm>
          <a:prstGeom prst="rect">
            <a:avLst/>
          </a:prstGeom>
          <a:noFill/>
        </p:spPr>
      </p:pic>
      <p:pic>
        <p:nvPicPr>
          <p:cNvPr id="2054" name="Picture 6" descr="C:\Users\Эксперт\Desktop\1264440484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556792"/>
            <a:ext cx="3795709" cy="23090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39388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Тайна семи имен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Эксперт\Desktop\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24744"/>
            <a:ext cx="1743075" cy="2619375"/>
          </a:xfrm>
          <a:prstGeom prst="rect">
            <a:avLst/>
          </a:prstGeom>
          <a:noFill/>
        </p:spPr>
      </p:pic>
      <p:pic>
        <p:nvPicPr>
          <p:cNvPr id="3077" name="Picture 5" descr="C:\Users\Эксперт\Desktop\Toddler-girl-crying-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4509120"/>
            <a:ext cx="3236103" cy="1941662"/>
          </a:xfrm>
          <a:prstGeom prst="rect">
            <a:avLst/>
          </a:prstGeom>
          <a:noFill/>
        </p:spPr>
      </p:pic>
      <p:pic>
        <p:nvPicPr>
          <p:cNvPr id="3078" name="Picture 6" descr="C:\Users\Эксперт\Desktop\original_mirro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1412776"/>
            <a:ext cx="1873670" cy="2808312"/>
          </a:xfrm>
          <a:prstGeom prst="rect">
            <a:avLst/>
          </a:prstGeom>
          <a:noFill/>
        </p:spPr>
      </p:pic>
      <p:pic>
        <p:nvPicPr>
          <p:cNvPr id="3080" name="Picture 8" descr="C:\Users\Эксперт\Desktop\zaikanie-u-dete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104" y="4504540"/>
            <a:ext cx="3419872" cy="2353460"/>
          </a:xfrm>
          <a:prstGeom prst="rect">
            <a:avLst/>
          </a:prstGeom>
          <a:noFill/>
        </p:spPr>
      </p:pic>
      <p:pic>
        <p:nvPicPr>
          <p:cNvPr id="3081" name="Picture 9" descr="C:\Users\Эксперт\Desktop\117809652862QQ3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935149"/>
            <a:ext cx="1944216" cy="2922851"/>
          </a:xfrm>
          <a:prstGeom prst="rect">
            <a:avLst/>
          </a:prstGeom>
          <a:noFill/>
        </p:spPr>
      </p:pic>
      <p:pic>
        <p:nvPicPr>
          <p:cNvPr id="3075" name="Picture 3" descr="C:\Users\Эксперт\Desktop\a48cd0699b5c0ae9ffe7763fa52cd4d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1268760"/>
            <a:ext cx="1897013" cy="2845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76672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764704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62068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978" y="3685775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4077072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4077072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692696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1124744"/>
            <a:ext cx="77553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Катя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2" name="Picture 10" descr="C:\Users\Эксперт\Desktop\Uroki-schastya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83768" y="4581128"/>
            <a:ext cx="2914650" cy="1885950"/>
          </a:xfrm>
          <a:prstGeom prst="rect">
            <a:avLst/>
          </a:prstGeom>
          <a:noFill/>
        </p:spPr>
      </p:pic>
      <p:pic>
        <p:nvPicPr>
          <p:cNvPr id="3083" name="Picture 11" descr="C:\Users\Эксперт\Desktop\1359559929_dsmeh-2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44208" y="1412776"/>
            <a:ext cx="2485340" cy="1861243"/>
          </a:xfrm>
          <a:prstGeom prst="rect">
            <a:avLst/>
          </a:prstGeom>
          <a:noFill/>
        </p:spPr>
      </p:pic>
      <p:pic>
        <p:nvPicPr>
          <p:cNvPr id="3085" name="Picture 13" descr="C:\Users\Эксперт\Desktop\sangvinik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24128" y="4509120"/>
            <a:ext cx="3160516" cy="2105694"/>
          </a:xfrm>
          <a:prstGeom prst="rect">
            <a:avLst/>
          </a:prstGeom>
          <a:noFill/>
        </p:spPr>
      </p:pic>
      <p:pic>
        <p:nvPicPr>
          <p:cNvPr id="3086" name="Picture 14" descr="C:\Users\Эксперт\Desktop\12353549-n---nzn---n-n----noen------n-n--------n-noenz-n------------n------n-n---------n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581128"/>
            <a:ext cx="2810121" cy="1875755"/>
          </a:xfrm>
          <a:prstGeom prst="rect">
            <a:avLst/>
          </a:prstGeom>
          <a:noFill/>
        </p:spPr>
      </p:pic>
      <p:pic>
        <p:nvPicPr>
          <p:cNvPr id="3087" name="Picture 15" descr="C:\Users\Эксперт\Desktop\image_560901112215175125925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124744"/>
            <a:ext cx="2516997" cy="2640856"/>
          </a:xfrm>
          <a:prstGeom prst="rect">
            <a:avLst/>
          </a:prstGeom>
          <a:noFill/>
        </p:spPr>
      </p:pic>
      <p:pic>
        <p:nvPicPr>
          <p:cNvPr id="3088" name="Picture 16" descr="C:\Users\Эксперт\Desktop\2051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43808" y="1556792"/>
            <a:ext cx="3469208" cy="235501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164288" y="980728"/>
            <a:ext cx="10764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808" y="4221088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4293096"/>
            <a:ext cx="142846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422108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Никита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" name="AUD000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email"/>
          <a:stretch>
            <a:fillRect/>
          </a:stretch>
        </p:blipFill>
        <p:spPr>
          <a:xfrm>
            <a:off x="846043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561" y="332656"/>
            <a:ext cx="46394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Седьмое колено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Эксперт\Pictures\img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856363" y="5903"/>
            <a:ext cx="5719309" cy="7632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82137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Мой дом – моя крепость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Эксперт\Desktop\creativ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764704"/>
            <a:ext cx="6471939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Эксперт\Desktop\дом-3-выставочный-образец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764704"/>
            <a:ext cx="7668851" cy="5112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Гитара - музыка для души - Красивая грустная мелоди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3722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esktop\proekt-karkas-dom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692696"/>
            <a:ext cx="7369467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veselaya-muzyka-detskaya--horoshaya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44420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7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3BE63E-20B1-4C64-BBFD-86C8F0717D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0</TotalTime>
  <Words>55</Words>
  <Application>Microsoft Office PowerPoint</Application>
  <PresentationFormat>Экран (4:3)</PresentationFormat>
  <Paragraphs>33</Paragraphs>
  <Slides>10</Slides>
  <Notes>10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Тема7</vt:lpstr>
      <vt:lpstr>О правах - играя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2013-10-25T14:44:14Z</dcterms:created>
  <dcterms:modified xsi:type="dcterms:W3CDTF">2014-01-20T15:16:42Z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TC103516779990</vt:lpwstr>
  </property>
</Properties>
</file>