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42D9D9-0557-48E2-B8CA-8BA6CD4BD0B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8929718" cy="20716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6" name="Picture 4" descr="http://pospelova.ucoz.ru/_tbkp/shablon/det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928670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ДИДАКТИЧЕСКАЯ ИГРА ДЛЯ ДЕТЕЙ МЛАДШЕГО ДОШКОЛЬНОГО ВОЗРАСТА 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«ТРИ МЕДВЕДЯ»</a:t>
            </a:r>
            <a:endParaRPr lang="ru-RU" sz="24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3558" name="Picture 6" descr="http://tales-game.net/uploads/posts/2010-05/1274458190_3-medveda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928934"/>
            <a:ext cx="535785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freeppt.ru/MyShablony/MainTea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21455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СПАСИБО ЗА ВНИМАНИЕ! </a:t>
            </a:r>
          </a:p>
          <a:p>
            <a:pPr algn="ctr"/>
            <a:endParaRPr lang="ru-RU" sz="48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edsovet.su/_ld/415/41559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000108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Ознакомление с величиной предметов детей средней группы </a:t>
            </a:r>
            <a:endParaRPr lang="ru-RU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hotoshablon.ru/_nw/43/27248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71473" y="214290"/>
            <a:ext cx="807249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Создать условия для ознакомления детей с величиной, размером.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умение определять и называть размер предметов (большой, маленький)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наглядно-образное мышление, восприятие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rezentacii-angliyskiy.ru/images/2013-04-19_180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5720" y="428604"/>
            <a:ext cx="83582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Варианты использования игры: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Театрализованная деятельность (придумывание сказки, игровой ситуации)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Коммуникация. Описание предметов, составление небольших предложений.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llaklein.ucoz.ru/_ld/1/15585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785794"/>
            <a:ext cx="71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Жили-были, три брата медвежонка. Они были очень дружны и любили </a:t>
            </a:r>
            <a:r>
              <a:rPr lang="ru-RU" sz="2800" b="1" i="1" dirty="0" smtClean="0"/>
              <a:t>всё </a:t>
            </a:r>
            <a:r>
              <a:rPr lang="ru-RU" sz="2800" b="1" i="1" dirty="0"/>
              <a:t>делать вместе.</a:t>
            </a:r>
          </a:p>
        </p:txBody>
      </p:sp>
      <p:pic>
        <p:nvPicPr>
          <p:cNvPr id="4" name="Рисунок 3" descr="http://www.maaam.ru/upload/blogs/51a70567a42643f8d072c4ca19672788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3116"/>
            <a:ext cx="60722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llaklein.ucoz.ru/_ld/0/62627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71472" y="141439"/>
            <a:ext cx="807249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Утром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медвежата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любили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умываться, у каждого было свое полотенце: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старшего медведя- большое, у среднего- поменьше, а у маленького медвежонка- самое маленькое полотенце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75285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DCIM\Camera\IMG_20150212_161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71678"/>
            <a:ext cx="4786346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285728"/>
            <a:ext cx="8643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завтрак они кушали вкусную кашу. Большой медведь садился на самый большой стул, медведь поменьше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небольшой стул, маленький медвежонок- на самый маленький стульчик.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maaam.ru/upload/blogs/7875bbb32c3769236065677c4b2eb75b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7286676" cy="442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.ru/_ld/154/s46259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каждого медведя была своя тарелка. Большой медведь ел из самой большой тарелки, медведь поменьше – из небольшой тарелки, а маленький медвежонок – из маленькой тарелочки. У каждого была своя ложка.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G:\DCIM\Camera\IMG_20150212_161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428868"/>
            <a:ext cx="5072098" cy="4143404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212372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asyen.ru/_ld/154/s46259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После еды медвежата любили играть с мячиками и пирамидками. У большого медведя был большой мяч и большая пирамидка, у среднего медведя – небольшая пирамидка и небольшой мячик, а у младшего медвежонка – маленькие игрушки.</a:t>
            </a:r>
            <a:endParaRPr lang="ru-RU" sz="2000" b="1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2051720" y="5301208"/>
            <a:ext cx="304800" cy="304800"/>
          </a:xfrm>
          <a:prstGeom prst="rect">
            <a:avLst/>
          </a:prstGeom>
        </p:spPr>
      </p:pic>
      <p:pic>
        <p:nvPicPr>
          <p:cNvPr id="6" name="Picture 2" descr="G:\DCIM\Camera\IMG_20150212_161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643182"/>
            <a:ext cx="5500726" cy="3862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453</TotalTime>
  <Words>232</Words>
  <Application>Microsoft Office PowerPoint</Application>
  <PresentationFormat>Экран (4:3)</PresentationFormat>
  <Paragraphs>21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Admin</cp:lastModifiedBy>
  <cp:revision>12</cp:revision>
  <dcterms:created xsi:type="dcterms:W3CDTF">2015-02-11T15:26:50Z</dcterms:created>
  <dcterms:modified xsi:type="dcterms:W3CDTF">2015-03-30T08:43:16Z</dcterms:modified>
</cp:coreProperties>
</file>