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2A081-59B0-4C40-B60A-6CB89D7A20A6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F5A5-36E7-40E2-A7AF-2CACD4506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7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CF5A5-36E7-40E2-A7AF-2CACD4506C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1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2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7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0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5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3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9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4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7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8D58-98CA-471B-A829-25C3BFAB0E51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D1F59-03BB-473F-B59B-791B932C3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9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472781" y="1916832"/>
            <a:ext cx="2592288" cy="33843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65069" y="1928912"/>
            <a:ext cx="3312368" cy="25922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461484" y="4509120"/>
            <a:ext cx="5904656" cy="7920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Треугольник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Картинки использованые в презентации взяты </a:t>
            </a:r>
            <a:r>
              <a:rPr lang="ru-RU" dirty="0" smtClean="0"/>
              <a:t>с сайта </a:t>
            </a:r>
            <a:r>
              <a:rPr lang="en-US" u="sng" dirty="0" smtClean="0"/>
              <a:t>http</a:t>
            </a:r>
            <a:r>
              <a:rPr lang="en-US" u="sng" dirty="0"/>
              <a:t>://images.yandex.ru/yandsearch?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01713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1472781" y="1916832"/>
            <a:ext cx="2592288" cy="33843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65069" y="1928912"/>
            <a:ext cx="3312368" cy="25922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461484" y="4509120"/>
            <a:ext cx="5904656" cy="7920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Треугольник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Изображения треугольников и задачи на треугольники встречаются во многих папирусах Древней Греции и Древнего Египта.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88432" cy="42432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Герон -греческий математик и механик.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3860" y="155679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впервые применил</a:t>
            </a:r>
          </a:p>
          <a:p>
            <a:pPr marL="0" indent="0">
              <a:buNone/>
            </a:pPr>
            <a:r>
              <a:rPr lang="ru-RU" dirty="0" smtClean="0"/>
              <a:t> знак      вместо слова треугольник.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267584" cy="44815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5616116" y="2132856"/>
            <a:ext cx="216024" cy="360040"/>
          </a:xfrm>
          <a:prstGeom prst="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Прямоугольный треугольник занимал почетное место в Вавилонской геометрии. Стороны прямоугольного треугольника: гипотенуза и катеты.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52850" cy="4019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Египетский треугольник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строительстве пирамид в Египте именно так изготавливали прямоугольные треугольники.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7" y="1628800"/>
            <a:ext cx="4102274" cy="41044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Пифагор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Пифагор Самосский (570 — 490 гг.до н. э.) — древнегреческий философ и математик, создатель религиозно-философской школы пифагорейцев.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9" y="1340768"/>
            <a:ext cx="4032448" cy="48873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9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 Эйлер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швейцарский, немецкий и российский математик, внёсший значительный вклад в развитие математики, а также механики, физики, астрономии и ряда прикладных наук.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8352" cy="44904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Наполеон Бонапарт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один из самых известных исторических деятелей, первый консул (с 13 декабря 1799), а затем император Франции.</a:t>
            </a:r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2664296" cy="44547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150</Words>
  <Application>Microsoft Office PowerPoint</Application>
  <PresentationFormat>Экран (4:3)</PresentationFormat>
  <Paragraphs>17</Paragraphs>
  <Slides>10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Треугольник </vt:lpstr>
      <vt:lpstr>Треугольник </vt:lpstr>
      <vt:lpstr>Презентация PowerPoint</vt:lpstr>
      <vt:lpstr>Герон -греческий математик и механик.</vt:lpstr>
      <vt:lpstr>Презентация PowerPoint</vt:lpstr>
      <vt:lpstr>Египетский треугольник</vt:lpstr>
      <vt:lpstr>Пифагор </vt:lpstr>
      <vt:lpstr>Леонард Эйлер </vt:lpstr>
      <vt:lpstr>Наполеон Бонапарт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</dc:title>
  <dc:creator>Илья</dc:creator>
  <cp:lastModifiedBy>Илья</cp:lastModifiedBy>
  <cp:revision>6</cp:revision>
  <dcterms:created xsi:type="dcterms:W3CDTF">2012-02-28T14:17:58Z</dcterms:created>
  <dcterms:modified xsi:type="dcterms:W3CDTF">2012-02-28T16:01:46Z</dcterms:modified>
</cp:coreProperties>
</file>