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57" r:id="rId5"/>
    <p:sldId id="262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D777-22D2-43DA-964C-9873B6634300}" type="datetimeFigureOut">
              <a:rPr lang="ru-RU" smtClean="0"/>
              <a:t>22.12.2011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D6D4979-02D5-470A-BA4F-655B5F06754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D777-22D2-43DA-964C-9873B6634300}" type="datetimeFigureOut">
              <a:rPr lang="ru-RU" smtClean="0"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4979-02D5-470A-BA4F-655B5F06754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D6D4979-02D5-470A-BA4F-655B5F06754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D777-22D2-43DA-964C-9873B6634300}" type="datetimeFigureOut">
              <a:rPr lang="ru-RU" smtClean="0"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D777-22D2-43DA-964C-9873B6634300}" type="datetimeFigureOut">
              <a:rPr lang="ru-RU" smtClean="0"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D6D4979-02D5-470A-BA4F-655B5F06754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D777-22D2-43DA-964C-9873B6634300}" type="datetimeFigureOut">
              <a:rPr lang="ru-RU" smtClean="0"/>
              <a:t>22.12.2011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D6D4979-02D5-470A-BA4F-655B5F06754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5EED777-22D2-43DA-964C-9873B6634300}" type="datetimeFigureOut">
              <a:rPr lang="ru-RU" smtClean="0"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D4979-02D5-470A-BA4F-655B5F06754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D777-22D2-43DA-964C-9873B6634300}" type="datetimeFigureOut">
              <a:rPr lang="ru-RU" smtClean="0"/>
              <a:t>22.12.2011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D6D4979-02D5-470A-BA4F-655B5F06754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D777-22D2-43DA-964C-9873B6634300}" type="datetimeFigureOut">
              <a:rPr lang="ru-RU" smtClean="0"/>
              <a:t>22.12.2011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D6D4979-02D5-470A-BA4F-655B5F0675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D777-22D2-43DA-964C-9873B6634300}" type="datetimeFigureOut">
              <a:rPr lang="ru-RU" smtClean="0"/>
              <a:t>22.12.2011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6D4979-02D5-470A-BA4F-655B5F0675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D6D4979-02D5-470A-BA4F-655B5F06754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ED777-22D2-43DA-964C-9873B6634300}" type="datetimeFigureOut">
              <a:rPr lang="ru-RU" smtClean="0"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D6D4979-02D5-470A-BA4F-655B5F06754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5EED777-22D2-43DA-964C-9873B6634300}" type="datetimeFigureOut">
              <a:rPr lang="ru-RU" smtClean="0"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5EED777-22D2-43DA-964C-9873B6634300}" type="datetimeFigureOut">
              <a:rPr lang="ru-RU" smtClean="0"/>
              <a:t>22.12.2011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D6D4979-02D5-470A-BA4F-655B5F06754A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по факультативу «Устное народное творчество»</a:t>
            </a:r>
          </a:p>
          <a:p>
            <a:r>
              <a:rPr lang="ru-RU" dirty="0" smtClean="0"/>
              <a:t>Автор: Пащенко </a:t>
            </a:r>
            <a:r>
              <a:rPr lang="ru-RU" dirty="0" smtClean="0"/>
              <a:t>Л.И., </a:t>
            </a:r>
            <a:r>
              <a:rPr lang="ru-RU" cap="none" dirty="0" smtClean="0"/>
              <a:t>учитель русского языка и литературы МБОУ </a:t>
            </a:r>
            <a:r>
              <a:rPr lang="ru-RU" cap="none" dirty="0"/>
              <a:t>С</a:t>
            </a:r>
            <a:r>
              <a:rPr lang="ru-RU" cap="none" dirty="0" smtClean="0"/>
              <a:t>адковская  ООШ</a:t>
            </a:r>
            <a:endParaRPr lang="ru-RU" cap="none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Народный театр</a:t>
            </a:r>
            <a:endParaRPr lang="ru-RU" sz="6600" dirty="0"/>
          </a:p>
        </p:txBody>
      </p:sp>
      <p:pic>
        <p:nvPicPr>
          <p:cNvPr id="4" name="Рисунок 3" descr="i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4653136"/>
            <a:ext cx="2389646" cy="1800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Скоморохи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4846312" cy="468627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СКОМОРОХИ, </a:t>
            </a:r>
            <a:r>
              <a:rPr lang="ru-RU" dirty="0" smtClean="0"/>
              <a:t>странствующие актеры Древней Руси – певцы, острословы, музыканты, исполнители сценок, дрессировщики, акробаты. Их развернутую характеристику дает В.Даль: «Скоморох, </a:t>
            </a:r>
            <a:r>
              <a:rPr lang="ru-RU" dirty="0" err="1" smtClean="0"/>
              <a:t>скоморошка</a:t>
            </a:r>
            <a:r>
              <a:rPr lang="ru-RU" dirty="0" smtClean="0"/>
              <a:t>, музыкант, дудочник, </a:t>
            </a:r>
            <a:r>
              <a:rPr lang="ru-RU" dirty="0" err="1" smtClean="0"/>
              <a:t>чудочник</a:t>
            </a:r>
            <a:r>
              <a:rPr lang="ru-RU" dirty="0" smtClean="0"/>
              <a:t>, волынщик, гусляр, промышляющий пляской с песнями, шутками и фокусами, актер, комедиант, потешник, медвежатник, ломака, шут»</a:t>
            </a:r>
            <a:endParaRPr lang="ru-RU" dirty="0"/>
          </a:p>
        </p:txBody>
      </p:sp>
      <p:pic>
        <p:nvPicPr>
          <p:cNvPr id="4" name="Рисунок 3" descr="5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1412776"/>
            <a:ext cx="3514725" cy="47625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4392488" cy="916206"/>
          </a:xfrm>
        </p:spPr>
        <p:txBody>
          <a:bodyPr/>
          <a:lstStyle/>
          <a:p>
            <a:r>
              <a:rPr lang="ru-RU" sz="1400" dirty="0" smtClean="0"/>
              <a:t>«</a:t>
            </a:r>
            <a:r>
              <a:rPr lang="ru-RU" sz="1400" dirty="0"/>
              <a:t>Скоморошья потеха, сатане в утеху», «Бог дал попа, черт скомороха», «Скоморох попу не товарищ», «И скоморох в ину пору плачет» </a:t>
            </a: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788024" y="1340768"/>
            <a:ext cx="4041775" cy="936104"/>
          </a:xfrm>
        </p:spPr>
        <p:txBody>
          <a:bodyPr/>
          <a:lstStyle/>
          <a:p>
            <a:r>
              <a:rPr lang="ru-RU" sz="1400" dirty="0" smtClean="0"/>
              <a:t>«У всякого скомороха есть свои погудки», «</a:t>
            </a:r>
            <a:r>
              <a:rPr lang="ru-RU" sz="1400" dirty="0" err="1" smtClean="0"/>
              <a:t>Скоморохова</a:t>
            </a:r>
            <a:r>
              <a:rPr lang="ru-RU" sz="1400" dirty="0" smtClean="0"/>
              <a:t> жена всегда весела», </a:t>
            </a:r>
            <a:endParaRPr lang="ru-RU" sz="1400" dirty="0"/>
          </a:p>
        </p:txBody>
      </p:sp>
      <p:pic>
        <p:nvPicPr>
          <p:cNvPr id="5" name="Содержимое 4" descr="b38b55657038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251520" y="2924944"/>
            <a:ext cx="4041775" cy="369674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Содержимое 5" descr="268754825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004048" y="2852936"/>
            <a:ext cx="3821112" cy="38211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34400" cy="758952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Скоморохи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Балаганы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4990328" cy="51125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Обычно располагались на рыночных площадях, вблизи мест народных гуляний. </a:t>
            </a:r>
          </a:p>
          <a:p>
            <a:pPr>
              <a:buNone/>
            </a:pPr>
            <a:r>
              <a:rPr lang="ru-RU" dirty="0" smtClean="0"/>
              <a:t>		В них выступали фокусники, силачи, танцоры, гимнасты, кукольники, народные хоры; ставились небольшие пьесы</a:t>
            </a:r>
            <a:endParaRPr lang="ru-RU" dirty="0"/>
          </a:p>
        </p:txBody>
      </p:sp>
      <p:pic>
        <p:nvPicPr>
          <p:cNvPr id="7" name="Рисунок 6" descr="balag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772816"/>
            <a:ext cx="3619500" cy="34385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437112"/>
            <a:ext cx="1512168" cy="224579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Петрушка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 (1)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164288" y="4509120"/>
            <a:ext cx="1747639" cy="213126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39552" y="1268760"/>
            <a:ext cx="8299648" cy="345638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Этот герой именовался также Петр Иванович Уксусов, Петр Петрович Самоваров и т.п. Он возник под влиянием итальянского кукольного театра </a:t>
            </a:r>
            <a:r>
              <a:rPr lang="ru-RU" dirty="0" err="1" smtClean="0"/>
              <a:t>Пульчинелло</a:t>
            </a:r>
            <a:r>
              <a:rPr lang="ru-RU" dirty="0" smtClean="0"/>
              <a:t>, с которым итальянцы часто выступали в Санкт-Петербурге и других городах.</a:t>
            </a:r>
          </a:p>
          <a:p>
            <a:r>
              <a:rPr lang="ru-RU" dirty="0" smtClean="0"/>
              <a:t>В театре Петрушки представлялись отдельные сатирические сцены. А.М. Горький отмечал, что "непобедимый кукольный герой побеждал всех и вся: попов, полицию, черта и смерть. Сам же оставался бессмертным".</a:t>
            </a:r>
          </a:p>
          <a:p>
            <a:endParaRPr lang="ru-RU" dirty="0"/>
          </a:p>
        </p:txBody>
      </p:sp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3688" y="4509120"/>
            <a:ext cx="2676403" cy="20162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Рисунок 8" descr="i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27984" y="4509120"/>
            <a:ext cx="2699792" cy="201506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«Раёк»</a:t>
            </a:r>
            <a:r>
              <a:rPr lang="ru-RU" sz="4000" dirty="0" smtClean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		В старину можно было встретить на ярмарках. Он представлял собой ящик с передвижными картинками, на которые смотрели в толстое («</a:t>
            </a:r>
            <a:r>
              <a:rPr lang="ru-RU" dirty="0" err="1" smtClean="0"/>
              <a:t>брюшистое</a:t>
            </a:r>
            <a:r>
              <a:rPr lang="ru-RU" dirty="0" smtClean="0"/>
              <a:t>») стекло. </a:t>
            </a:r>
            <a:br>
              <a:rPr lang="ru-RU" dirty="0" smtClean="0"/>
            </a:br>
            <a:r>
              <a:rPr lang="ru-RU" dirty="0" smtClean="0"/>
              <a:t>Показ картинок — «раёшник» — сопровождался комментарием или комическими прибаутками; отсюда — «раешные стихи». Картинки эти были часто в лубочном стиле, первоначально, религиозного содержания — отсюда название «раёк» — а затем и на самые разнообразные темы.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lyas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610237"/>
            <a:ext cx="3168352" cy="196656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18457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"Раёк – это небольшой, аршинный во все стороны, ящик с двумя увеличительными стеклами впереди. Внутри его перематывается с одного катка на другой длинная полоса с доморощенными изображениями разных городов, великих людей и событий. Зрители, “по копейке с рыла”, глядят в стекла, – раешник передвигает картинки и рассказывает присказки к каждому новому </a:t>
            </a:r>
            <a:r>
              <a:rPr lang="ru-RU" b="1" dirty="0" err="1" smtClean="0"/>
              <a:t>нумеру</a:t>
            </a:r>
            <a:r>
              <a:rPr lang="ru-RU" b="1" dirty="0" smtClean="0"/>
              <a:t>, часто очень замысловатые« привязана льняная борода.</a:t>
            </a:r>
            <a:endParaRPr lang="ru-RU" b="1" baseline="30000" dirty="0" smtClean="0"/>
          </a:p>
          <a:p>
            <a:pPr>
              <a:buNone/>
            </a:pPr>
            <a:r>
              <a:rPr lang="ru-RU" dirty="0" smtClean="0"/>
              <a:t>							Д.А. </a:t>
            </a:r>
            <a:r>
              <a:rPr lang="ru-RU" dirty="0" err="1" smtClean="0"/>
              <a:t>Ровинский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				(известный собиратель и 						исследователь русских 						народных картинок 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Вертеп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340768"/>
            <a:ext cx="8503920" cy="4572000"/>
          </a:xfrm>
        </p:spPr>
        <p:txBody>
          <a:bodyPr/>
          <a:lstStyle/>
          <a:p>
            <a:r>
              <a:rPr lang="ru-RU" b="1" dirty="0" smtClean="0"/>
              <a:t>"Вертеп – зрелище в лицах, устроенное в малом виде, в ящике, с которым ходят о Святках, представляя события и обстоятельства рождения И. Христа".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						В.И. Даль</a:t>
            </a:r>
            <a:endParaRPr lang="ru-RU" dirty="0"/>
          </a:p>
        </p:txBody>
      </p:sp>
      <p:pic>
        <p:nvPicPr>
          <p:cNvPr id="5" name="Рисунок 4" descr="vertep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81500" y="3762375"/>
            <a:ext cx="4762500" cy="30956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vertep-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771900"/>
            <a:ext cx="4762500" cy="30861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Народная драма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"Лодка" и "Царь Максимилиан". Разыгрывались также народные бытовые </a:t>
            </a:r>
            <a:r>
              <a:rPr lang="ru-RU" i="1" dirty="0" smtClean="0"/>
              <a:t>сатирические драмы</a:t>
            </a:r>
            <a:r>
              <a:rPr lang="ru-RU" dirty="0" smtClean="0"/>
              <a:t> ("Барин", "Мнимый барин", "</a:t>
            </a:r>
            <a:r>
              <a:rPr lang="ru-RU" dirty="0" err="1" smtClean="0"/>
              <a:t>Маврух</a:t>
            </a:r>
            <a:r>
              <a:rPr lang="ru-RU" dirty="0" smtClean="0"/>
              <a:t>", "</a:t>
            </a:r>
            <a:r>
              <a:rPr lang="ru-RU" dirty="0" err="1" smtClean="0"/>
              <a:t>Пахомушка</a:t>
            </a:r>
            <a:r>
              <a:rPr lang="ru-RU" dirty="0" smtClean="0"/>
              <a:t>" и др.)</a:t>
            </a:r>
          </a:p>
          <a:p>
            <a:r>
              <a:rPr lang="ru-RU" dirty="0" smtClean="0"/>
              <a:t>В их основе – драматические сценки, которые разыгрывались ряжеными.</a:t>
            </a:r>
          </a:p>
          <a:p>
            <a:r>
              <a:rPr lang="ru-RU" dirty="0" smtClean="0"/>
              <a:t>Некоторые драмы носили исторический характер. Одна из них – "Как француз Москву брал". События в ней представлялись в народно-сатирическом освещении. В драме исторические мотивы – отклики на войну с Наполеоном, отношение народа к нему, патриотические чувства и даже отдельные реальные детали (старуха с вилами) – сочетаются с сатирическим осмыслением французского императора и его приближенных.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466</TotalTime>
  <Words>265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Народный театр</vt:lpstr>
      <vt:lpstr>Скоморохи</vt:lpstr>
      <vt:lpstr>Скоморохи</vt:lpstr>
      <vt:lpstr>Балаганы</vt:lpstr>
      <vt:lpstr>Петрушка</vt:lpstr>
      <vt:lpstr>«Раёк» </vt:lpstr>
      <vt:lpstr>Презентация PowerPoint</vt:lpstr>
      <vt:lpstr>Вертеп</vt:lpstr>
      <vt:lpstr>Народная драма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Народный театр</dc:title>
  <dc:creator>Admin</dc:creator>
  <cp:lastModifiedBy>hobbit</cp:lastModifiedBy>
  <cp:revision>49</cp:revision>
  <dcterms:created xsi:type="dcterms:W3CDTF">2011-11-09T13:44:30Z</dcterms:created>
  <dcterms:modified xsi:type="dcterms:W3CDTF">2011-12-22T08:56:10Z</dcterms:modified>
</cp:coreProperties>
</file>