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D71B-1541-49C2-BD02-72FADD39B76C}" type="datetimeFigureOut">
              <a:rPr lang="ru-RU" smtClean="0"/>
              <a:pPr/>
              <a:t>16.07.2015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CDDE-E960-4749-A6A3-025B35156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28660" y="357166"/>
            <a:ext cx="762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1071546"/>
            <a:ext cx="6096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5" cstate="email">
            <a:lum bright="30000"/>
          </a:blip>
          <a:stretch>
            <a:fillRect/>
          </a:stretch>
        </p:blipFill>
        <p:spPr>
          <a:xfrm>
            <a:off x="2857518" y="-24"/>
            <a:ext cx="6500828" cy="13096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Безимени-1-(копия).png"/>
          <p:cNvPicPr>
            <a:picLocks noChangeAspect="1"/>
          </p:cNvPicPr>
          <p:nvPr/>
        </p:nvPicPr>
        <p:blipFill>
          <a:blip r:embed="rId6" cstate="email">
            <a:lum bright="30000"/>
          </a:blip>
          <a:stretch>
            <a:fillRect/>
          </a:stretch>
        </p:blipFill>
        <p:spPr>
          <a:xfrm>
            <a:off x="2786050" y="857232"/>
            <a:ext cx="6929486" cy="1643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857256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_Zetkin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9792" y="214290"/>
            <a:ext cx="3516982" cy="468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71604" y="5072074"/>
            <a:ext cx="6099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Клара Цеткин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0"/>
            <a:ext cx="857256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99592" y="5072074"/>
            <a:ext cx="7417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Коллонтай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7" y="332656"/>
            <a:ext cx="354126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10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528638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в поле кудряшка – белая рубашка, сердечко золотое, что это такое?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89358997363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214422"/>
            <a:ext cx="4143404" cy="3976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0970" y="332656"/>
            <a:ext cx="3771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Из-под снега вышел друг –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весной запахло вдруг.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0_79a72_7104b08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1214422"/>
            <a:ext cx="3571900" cy="5429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86248" y="5072074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кустах в саду растет, запах сладкий, словно мёд, но нередко льются слёзы тех, кто рвёт руками…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14290"/>
            <a:ext cx="4256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цветок. Похож на гвоздик:</a:t>
            </a:r>
          </a:p>
          <a:p>
            <a:pPr fontAlgn="base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Шляпка пышная и хвостик.</a:t>
            </a:r>
          </a:p>
          <a:p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106635671_0_86dfa_4017cd3e_X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428736"/>
            <a:ext cx="4857752" cy="4000528"/>
          </a:xfrm>
          <a:prstGeom prst="rect">
            <a:avLst/>
          </a:prstGeom>
        </p:spPr>
      </p:pic>
      <p:pic>
        <p:nvPicPr>
          <p:cNvPr id="11" name="Рисунок 10" descr="0_d4167_52795d8b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347276">
            <a:off x="436512" y="1382152"/>
            <a:ext cx="2865387" cy="4695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357686" y="1428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крупных лепестков стакан.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называется…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096" y="4725144"/>
            <a:ext cx="566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Розовым, белым, малиновым, красным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мае бываю душистым прекрасным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тюльпан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9FC"/>
              </a:clrFrom>
              <a:clrTo>
                <a:srgbClr val="F4F9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5" y="1643050"/>
            <a:ext cx="4143404" cy="4535717"/>
          </a:xfrm>
          <a:prstGeom prst="rect">
            <a:avLst/>
          </a:prstGeom>
        </p:spPr>
      </p:pic>
      <p:pic>
        <p:nvPicPr>
          <p:cNvPr id="16" name="Рисунок 15" descr="пио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1142984"/>
            <a:ext cx="4763165" cy="3477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286248" y="285728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длинной хрупкой ножке вырос шарик у дорожки,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ветерочек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прошуршал и развеял этот шар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533" y="4572008"/>
            <a:ext cx="566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поле ржи растёт цветок – 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Ярко-синий…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василек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000164" y="428604"/>
            <a:ext cx="6381750" cy="4781550"/>
          </a:xfrm>
          <a:prstGeom prst="rect">
            <a:avLst/>
          </a:prstGeom>
        </p:spPr>
      </p:pic>
      <p:pic>
        <p:nvPicPr>
          <p:cNvPr id="11" name="Рисунок 10" descr="одуван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14981" y="2071678"/>
            <a:ext cx="3686175" cy="3438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14285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Жёлтые цыплятки на зелёной грядке, весною появляются южные красавицы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4714884"/>
            <a:ext cx="566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садовой на дорожке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колокол на ножке.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 их всех пьянит –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пчёл и бабочек манит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лил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-857280"/>
            <a:ext cx="3995098" cy="5857916"/>
          </a:xfrm>
          <a:prstGeom prst="rect">
            <a:avLst/>
          </a:prstGeom>
        </p:spPr>
      </p:pic>
      <p:pic>
        <p:nvPicPr>
          <p:cNvPr id="14" name="Рисунок 13" descr="мимоз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1857364"/>
            <a:ext cx="3929090" cy="4304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5432_c77dc761_XL.jpeg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761" y="0"/>
            <a:ext cx="8581519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429124" y="1428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Ярче краски осенней картины, если крепко цветут…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5000636"/>
            <a:ext cx="566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трёхцветной фиалки цветы –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нежности и чистоты!</a:t>
            </a:r>
          </a:p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Привлекают весёлые краски.</a:t>
            </a:r>
            <a:b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прелесть…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георгин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85728"/>
            <a:ext cx="4364961" cy="4357698"/>
          </a:xfrm>
          <a:prstGeom prst="rect">
            <a:avLst/>
          </a:prstGeom>
        </p:spPr>
      </p:pic>
      <p:pic>
        <p:nvPicPr>
          <p:cNvPr id="13" name="Рисунок 12" descr="0_91c0f_a6881581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57818" y="1071546"/>
            <a:ext cx="3676266" cy="3796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153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маринка</cp:lastModifiedBy>
  <cp:revision>95</cp:revision>
  <dcterms:created xsi:type="dcterms:W3CDTF">2015-03-01T14:10:34Z</dcterms:created>
  <dcterms:modified xsi:type="dcterms:W3CDTF">2015-07-16T17:26:23Z</dcterms:modified>
</cp:coreProperties>
</file>