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5" r:id="rId2"/>
    <p:sldId id="259" r:id="rId3"/>
    <p:sldId id="257" r:id="rId4"/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3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1824"/>
            <a:ext cx="8229600" cy="1791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Зимующие птицы»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967608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Воспитатель: </a:t>
            </a:r>
          </a:p>
          <a:p>
            <a:pPr marL="0" indent="0" algn="r">
              <a:buNone/>
            </a:pPr>
            <a:r>
              <a:rPr lang="ru-RU" dirty="0" smtClean="0"/>
              <a:t>  </a:t>
            </a:r>
            <a:r>
              <a:rPr lang="ru-RU" sz="2400" dirty="0" err="1" smtClean="0"/>
              <a:t>Плюхина</a:t>
            </a:r>
            <a:r>
              <a:rPr lang="ru-RU" sz="2400" dirty="0" smtClean="0"/>
              <a:t> С.А.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МБДОУ д/с №33</a:t>
            </a:r>
          </a:p>
          <a:p>
            <a:pPr marL="0" indent="0" algn="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«Золотая рыбка»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Кстово                                                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pic>
        <p:nvPicPr>
          <p:cNvPr id="18434" name="Picture 2" descr="C:\Users\User\Desktop\НОД зимующие птицы  Занятие Презентация\36494_html_m199bdb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3024000" cy="30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Д зимующие птицы  Занятие Презентация\4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НОД зимующие птицы  Занятие Презентация\ab2450574f52b9e074e84d7d03a09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User\Desktop\НОД зимующие птицы  Занятие Презентация\0_35458_6ef91bf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НОД зимующие птицы  Занятие Презентация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984" cy="6858000"/>
          </a:xfrm>
          <a:prstGeom prst="rect">
            <a:avLst/>
          </a:prstGeom>
          <a:noFill/>
        </p:spPr>
      </p:pic>
      <p:pic>
        <p:nvPicPr>
          <p:cNvPr id="13315" name="Picture 3" descr="C:\Users\User\Desktop\НОД зимующие птицы  Занятие Презентация\зим. пт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НОД зимующие птицы  Занятие Презентация\зим пт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3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поможеи зимующим птиц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99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C:\Users\User\Desktop\НОД зимующие птицы  Занятие Презентация\зим п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cs typeface="Arabic Typesetting" pitchFamily="66" charset="-78"/>
              </a:rPr>
              <a:t>СПАСИБО ЗА ВНИМАНИЕ !</a:t>
            </a:r>
            <a:endParaRPr lang="ru-RU" sz="8800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1293099677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63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7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8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Д зимующие птицы  Занятие Презентация\get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0" y="0"/>
            <a:ext cx="91273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Д зимующие птицы  Занятие Презентация\зим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Д зимующие птицы  Занятие Презентация\0_7e19_fad781c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НОД зимующие птицы  Занятие Презентация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НОД зимующие птицы  Занятие Презентация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НОД зимующие птицы  Занятие Презентация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4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24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        «Зимующие птицы»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10</cp:revision>
  <dcterms:created xsi:type="dcterms:W3CDTF">2015-01-15T14:45:30Z</dcterms:created>
  <dcterms:modified xsi:type="dcterms:W3CDTF">2015-02-28T14:36:23Z</dcterms:modified>
</cp:coreProperties>
</file>