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EB891-8E37-4C7A-A589-87B9E8869925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711C-DFFC-43BF-9278-D8A4814F7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711C-DFFC-43BF-9278-D8A4814F7B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F7A4A1-6A45-41C5-A435-374053A62EF9}" type="datetimeFigureOut">
              <a:rPr lang="ru-RU" smtClean="0"/>
              <a:pPr/>
              <a:t>05.08.2015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/>
          <a:lstStyle/>
          <a:p>
            <a:pPr algn="ctr"/>
            <a:r>
              <a:rPr lang="ru-RU" dirty="0" smtClean="0"/>
              <a:t>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 smtClean="0"/>
              <a:t> – </a:t>
            </a:r>
            <a:r>
              <a:rPr lang="en-US" dirty="0" smtClean="0"/>
              <a:t>[</a:t>
            </a:r>
            <a:r>
              <a:rPr lang="ru-RU" dirty="0" err="1" smtClean="0"/>
              <a:t>Ть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429132"/>
            <a:ext cx="7406640" cy="114300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Занятие 13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10. Повтори </a:t>
            </a:r>
            <a:r>
              <a:rPr lang="ru-RU" sz="1800" dirty="0" err="1" smtClean="0"/>
              <a:t>чистоговорки</a:t>
            </a:r>
            <a:r>
              <a:rPr lang="ru-RU" sz="1800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err="1" smtClean="0"/>
              <a:t>Ач</a:t>
            </a:r>
            <a:r>
              <a:rPr lang="ru-RU" sz="2800" dirty="0" smtClean="0"/>
              <a:t> –</a:t>
            </a:r>
            <a:r>
              <a:rPr lang="ru-RU" sz="2800" dirty="0" err="1" smtClean="0"/>
              <a:t>ач</a:t>
            </a:r>
            <a:r>
              <a:rPr lang="ru-RU" sz="2800" dirty="0" smtClean="0"/>
              <a:t> –</a:t>
            </a:r>
            <a:r>
              <a:rPr lang="ru-RU" sz="2800" dirty="0" err="1" smtClean="0"/>
              <a:t>ать</a:t>
            </a:r>
            <a:r>
              <a:rPr lang="ru-RU" sz="2800" dirty="0" smtClean="0"/>
              <a:t> – ставят на конверт печать.</a:t>
            </a:r>
            <a:endParaRPr lang="ru-RU" sz="2800" dirty="0"/>
          </a:p>
        </p:txBody>
      </p:sp>
      <p:pic>
        <p:nvPicPr>
          <p:cNvPr id="2050" name="Picture 2" descr="C:\Users\Lenovo\Desktop\thumb273-etichno-8b294768783282284d08b396030c5c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62865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Чи</a:t>
            </a:r>
            <a:r>
              <a:rPr lang="ru-RU" sz="3200" dirty="0" smtClean="0"/>
              <a:t> –</a:t>
            </a:r>
            <a:r>
              <a:rPr lang="ru-RU" sz="3200" dirty="0" err="1" smtClean="0"/>
              <a:t>чи</a:t>
            </a:r>
            <a:r>
              <a:rPr lang="ru-RU" sz="3200" dirty="0" smtClean="0"/>
              <a:t> –</a:t>
            </a:r>
            <a:r>
              <a:rPr lang="ru-RU" sz="3200" dirty="0" err="1" smtClean="0"/>
              <a:t>ти</a:t>
            </a:r>
            <a:r>
              <a:rPr lang="ru-RU" sz="3200" dirty="0" smtClean="0"/>
              <a:t> – чайник быстро вскипяти</a:t>
            </a:r>
            <a:endParaRPr lang="ru-RU" sz="3200" dirty="0"/>
          </a:p>
        </p:txBody>
      </p:sp>
      <p:pic>
        <p:nvPicPr>
          <p:cNvPr id="3074" name="Picture 2" descr="C:\Users\Lenovo\Desktop\image693544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Ич</a:t>
            </a:r>
            <a:r>
              <a:rPr lang="ru-RU" sz="3200" dirty="0" smtClean="0"/>
              <a:t> –</a:t>
            </a:r>
            <a:r>
              <a:rPr lang="ru-RU" sz="3200" dirty="0" err="1" smtClean="0"/>
              <a:t>ич</a:t>
            </a:r>
            <a:r>
              <a:rPr lang="ru-RU" sz="3200" dirty="0" smtClean="0"/>
              <a:t> –</a:t>
            </a:r>
            <a:r>
              <a:rPr lang="ru-RU" sz="3200" dirty="0" err="1" smtClean="0"/>
              <a:t>ить</a:t>
            </a:r>
            <a:r>
              <a:rPr lang="ru-RU" sz="3200" dirty="0" smtClean="0"/>
              <a:t> – тебе ножик наточить?</a:t>
            </a:r>
            <a:endParaRPr lang="ru-RU" sz="3200" dirty="0"/>
          </a:p>
        </p:txBody>
      </p:sp>
      <p:pic>
        <p:nvPicPr>
          <p:cNvPr id="4098" name="Picture 2" descr="C:\Users\Lenovo\Desktop\143011879400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89150" y="1776412"/>
            <a:ext cx="6191250" cy="4143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48" cy="65562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11. Выучи стихотворение .</a:t>
            </a:r>
            <a:br>
              <a:rPr lang="ru-RU" sz="1400" dirty="0" smtClean="0"/>
            </a:br>
            <a:r>
              <a:rPr lang="ru-RU" sz="1400" dirty="0" smtClean="0"/>
              <a:t>ПРО ПТИЧКУ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857224" y="1000108"/>
            <a:ext cx="7072362" cy="1105356"/>
          </a:xfrm>
        </p:spPr>
        <p:txBody>
          <a:bodyPr>
            <a:noAutofit/>
          </a:bodyPr>
          <a:lstStyle/>
          <a:p>
            <a:pPr algn="ctr"/>
            <a:r>
              <a:rPr lang="ru-RU" sz="1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 зачем примчалась, птичка,</a:t>
            </a:r>
          </a:p>
          <a:p>
            <a:pPr algn="ctr"/>
            <a:r>
              <a:rPr lang="ru-RU" sz="1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родничку, где льёт водичка?</a:t>
            </a:r>
          </a:p>
          <a:p>
            <a:pPr algn="ctr"/>
            <a:r>
              <a:rPr lang="ru-RU" sz="18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1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 Прилетела я попить,</a:t>
            </a:r>
          </a:p>
          <a:p>
            <a:pPr algn="ctr"/>
            <a:r>
              <a:rPr lang="ru-RU" sz="1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Малых птенчиков умыть.</a:t>
            </a:r>
            <a:endParaRPr lang="ru-RU" sz="18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Lenovo\Desktop\8887654_w640_h640_analiz_vody_iz_rodnik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497466" cy="4428000"/>
          </a:xfrm>
          <a:prstGeom prst="rect">
            <a:avLst/>
          </a:prstGeom>
          <a:noFill/>
        </p:spPr>
      </p:pic>
      <p:pic>
        <p:nvPicPr>
          <p:cNvPr id="1027" name="Picture 3" descr="C:\Users\Lenovo\Desktop\8620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71604" y="4572008"/>
            <a:ext cx="2704128" cy="20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Arial Narrow" pitchFamily="34" charset="0"/>
              </a:rPr>
              <a:t>15. Выучи скороговорку.</a:t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Течёт речка, печёт печка.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Печёт печка, течёт речка.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1027" name="Picture 3" descr="C:\Users\Lenovo\Desktop\9f67585b73a2fdfd80ad91fc783759c4_i-18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86380" y="3071810"/>
            <a:ext cx="3528135" cy="3240000"/>
          </a:xfrm>
          <a:prstGeom prst="rect">
            <a:avLst/>
          </a:prstGeom>
          <a:noFill/>
        </p:spPr>
      </p:pic>
      <p:pic>
        <p:nvPicPr>
          <p:cNvPr id="3" name="Picture 2" descr="C:\Users\Lenovo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00174"/>
            <a:ext cx="3602702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69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ДИФФЕРЕНЦИАЦИЯ ЗВУКОВ [Ч] – [Ть]</vt:lpstr>
      <vt:lpstr>10. Повтори чистоговорки. Ач –ач –ать – ставят на конверт печать.</vt:lpstr>
      <vt:lpstr>Чи –чи –ти – чайник быстро вскипяти</vt:lpstr>
      <vt:lpstr>Ич –ич –ить – тебе ножик наточить?</vt:lpstr>
      <vt:lpstr>11. Выучи стихотворение . ПРО ПТИЧКУ</vt:lpstr>
      <vt:lpstr>15. Выучи скороговорку. Течёт речка, печёт печка. Печёт печка, течёт речка.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8</cp:revision>
  <dcterms:created xsi:type="dcterms:W3CDTF">2015-07-30T12:17:15Z</dcterms:created>
  <dcterms:modified xsi:type="dcterms:W3CDTF">2015-08-05T15:01:38Z</dcterms:modified>
</cp:coreProperties>
</file>