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70" r:id="rId3"/>
    <p:sldId id="271" r:id="rId4"/>
    <p:sldId id="269" r:id="rId5"/>
    <p:sldId id="268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83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0A2E-05F4-48A7-86CF-48A56356BE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C7144-4845-4BA0-B084-ED9399E789B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0482EAC-8564-40C9-9907-507C7EF5ADF8}" type="parTrans" cxnId="{FDF670DD-C5C4-4A05-A60C-45F5B5D41130}">
      <dgm:prSet/>
      <dgm:spPr/>
      <dgm:t>
        <a:bodyPr/>
        <a:lstStyle/>
        <a:p>
          <a:endParaRPr lang="ru-RU"/>
        </a:p>
      </dgm:t>
    </dgm:pt>
    <dgm:pt modelId="{283ADD99-8685-4146-AAA5-94C4FCDAE8AD}" type="sibTrans" cxnId="{FDF670DD-C5C4-4A05-A60C-45F5B5D41130}">
      <dgm:prSet/>
      <dgm:spPr/>
      <dgm:t>
        <a:bodyPr/>
        <a:lstStyle/>
        <a:p>
          <a:endParaRPr lang="ru-RU"/>
        </a:p>
      </dgm:t>
    </dgm:pt>
    <dgm:pt modelId="{A09A77EB-13D7-4FEE-94DA-6B3532B5BECB}">
      <dgm:prSet phldrT="[Текст]" custT="1"/>
      <dgm:spPr/>
      <dgm:t>
        <a:bodyPr/>
        <a:lstStyle/>
        <a:p>
          <a:r>
            <a:rPr lang="ru-RU" sz="2800" dirty="0" smtClean="0"/>
            <a:t>Интересно знать…</a:t>
          </a:r>
          <a:endParaRPr lang="ru-RU" sz="2800" dirty="0"/>
        </a:p>
      </dgm:t>
    </dgm:pt>
    <dgm:pt modelId="{BF628C13-AEDA-4BBB-8137-0AFAB5FC3AEF}" type="parTrans" cxnId="{BD15CD40-15CD-48D9-BEBE-220E6515FED4}">
      <dgm:prSet/>
      <dgm:spPr/>
      <dgm:t>
        <a:bodyPr/>
        <a:lstStyle/>
        <a:p>
          <a:endParaRPr lang="ru-RU"/>
        </a:p>
      </dgm:t>
    </dgm:pt>
    <dgm:pt modelId="{072FD22A-D238-45C9-AB48-9EDE4EFDB5F3}" type="sibTrans" cxnId="{BD15CD40-15CD-48D9-BEBE-220E6515FED4}">
      <dgm:prSet/>
      <dgm:spPr/>
      <dgm:t>
        <a:bodyPr/>
        <a:lstStyle/>
        <a:p>
          <a:endParaRPr lang="ru-RU"/>
        </a:p>
      </dgm:t>
    </dgm:pt>
    <dgm:pt modelId="{EBD65E10-FF53-43E3-9677-924568E7C55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BA96D80-65A1-4AF4-8D2B-93CD64E49189}" type="parTrans" cxnId="{BEFA403F-35F8-4D3C-A920-0F748FCBE446}">
      <dgm:prSet/>
      <dgm:spPr/>
      <dgm:t>
        <a:bodyPr/>
        <a:lstStyle/>
        <a:p>
          <a:endParaRPr lang="ru-RU"/>
        </a:p>
      </dgm:t>
    </dgm:pt>
    <dgm:pt modelId="{1058EF41-33B5-44D4-9559-422DFE673788}" type="sibTrans" cxnId="{BEFA403F-35F8-4D3C-A920-0F748FCBE446}">
      <dgm:prSet/>
      <dgm:spPr/>
      <dgm:t>
        <a:bodyPr/>
        <a:lstStyle/>
        <a:p>
          <a:endParaRPr lang="ru-RU"/>
        </a:p>
      </dgm:t>
    </dgm:pt>
    <dgm:pt modelId="{C5BA7516-8FC6-40ED-B640-A505E4918B71}">
      <dgm:prSet phldrT="[Текст]" custT="1"/>
      <dgm:spPr/>
      <dgm:t>
        <a:bodyPr/>
        <a:lstStyle/>
        <a:p>
          <a:r>
            <a:rPr lang="ru-RU" sz="2800" dirty="0" smtClean="0"/>
            <a:t>Советы родителям</a:t>
          </a:r>
          <a:endParaRPr lang="ru-RU" sz="2800" dirty="0"/>
        </a:p>
      </dgm:t>
    </dgm:pt>
    <dgm:pt modelId="{6C92D43F-C4A5-4AA8-A21A-200B1E281CDA}" type="parTrans" cxnId="{9CA6FE5E-1F9B-403E-9FC0-D57D81B458C6}">
      <dgm:prSet/>
      <dgm:spPr/>
      <dgm:t>
        <a:bodyPr/>
        <a:lstStyle/>
        <a:p>
          <a:endParaRPr lang="ru-RU"/>
        </a:p>
      </dgm:t>
    </dgm:pt>
    <dgm:pt modelId="{D97874F7-34FD-4C61-A7E9-F5940478731E}" type="sibTrans" cxnId="{9CA6FE5E-1F9B-403E-9FC0-D57D81B458C6}">
      <dgm:prSet/>
      <dgm:spPr/>
      <dgm:t>
        <a:bodyPr/>
        <a:lstStyle/>
        <a:p>
          <a:endParaRPr lang="ru-RU"/>
        </a:p>
      </dgm:t>
    </dgm:pt>
    <dgm:pt modelId="{0F55C048-DF26-4211-819A-4BA8670ED1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9FB4796-70C1-4BF3-A41F-328A9B97E867}" type="parTrans" cxnId="{3E71145A-CFB6-4701-8E29-C1AB21906AD4}">
      <dgm:prSet/>
      <dgm:spPr/>
      <dgm:t>
        <a:bodyPr/>
        <a:lstStyle/>
        <a:p>
          <a:endParaRPr lang="ru-RU"/>
        </a:p>
      </dgm:t>
    </dgm:pt>
    <dgm:pt modelId="{4A0DB086-834D-4C07-B5B6-B85D5F1B84A6}" type="sibTrans" cxnId="{3E71145A-CFB6-4701-8E29-C1AB21906AD4}">
      <dgm:prSet/>
      <dgm:spPr/>
      <dgm:t>
        <a:bodyPr/>
        <a:lstStyle/>
        <a:p>
          <a:endParaRPr lang="ru-RU"/>
        </a:p>
      </dgm:t>
    </dgm:pt>
    <dgm:pt modelId="{17D2526C-C7B7-4882-8079-C0E7ABEDE2A8}">
      <dgm:prSet phldrT="[Текст]"/>
      <dgm:spPr/>
      <dgm:t>
        <a:bodyPr/>
        <a:lstStyle/>
        <a:p>
          <a:r>
            <a:rPr lang="ru-RU" dirty="0" smtClean="0"/>
            <a:t>Рисуют дети</a:t>
          </a:r>
          <a:endParaRPr lang="ru-RU" dirty="0"/>
        </a:p>
      </dgm:t>
    </dgm:pt>
    <dgm:pt modelId="{F6866AAB-0363-46F4-A864-EA699931FD64}" type="parTrans" cxnId="{70C90675-7A91-4D7A-AED0-7942DEDA17A1}">
      <dgm:prSet/>
      <dgm:spPr/>
      <dgm:t>
        <a:bodyPr/>
        <a:lstStyle/>
        <a:p>
          <a:endParaRPr lang="ru-RU"/>
        </a:p>
      </dgm:t>
    </dgm:pt>
    <dgm:pt modelId="{1EEBD81F-772C-479E-9FD9-BFB533E409D6}" type="sibTrans" cxnId="{70C90675-7A91-4D7A-AED0-7942DEDA17A1}">
      <dgm:prSet/>
      <dgm:spPr/>
      <dgm:t>
        <a:bodyPr/>
        <a:lstStyle/>
        <a:p>
          <a:endParaRPr lang="ru-RU"/>
        </a:p>
      </dgm:t>
    </dgm:pt>
    <dgm:pt modelId="{56A6C82F-DD9A-4297-9915-3D2E21E91749}">
      <dgm:prSet phldrT="[Текст]"/>
      <dgm:spPr/>
      <dgm:t>
        <a:bodyPr/>
        <a:lstStyle/>
        <a:p>
          <a:r>
            <a:rPr lang="ru-RU" dirty="0" smtClean="0"/>
            <a:t>Детская страничка</a:t>
          </a:r>
          <a:endParaRPr lang="ru-RU" dirty="0"/>
        </a:p>
      </dgm:t>
    </dgm:pt>
    <dgm:pt modelId="{ADBF4C7C-6EA6-40C7-907D-F04C691D9A3F}" type="parTrans" cxnId="{19A0ED67-1BF6-4508-B734-C07588EF0C3A}">
      <dgm:prSet/>
      <dgm:spPr/>
      <dgm:t>
        <a:bodyPr/>
        <a:lstStyle/>
        <a:p>
          <a:endParaRPr lang="ru-RU"/>
        </a:p>
      </dgm:t>
    </dgm:pt>
    <dgm:pt modelId="{60BCB64E-86E9-46D7-B438-486F5ED6FC1B}" type="sibTrans" cxnId="{19A0ED67-1BF6-4508-B734-C07588EF0C3A}">
      <dgm:prSet/>
      <dgm:spPr/>
      <dgm:t>
        <a:bodyPr/>
        <a:lstStyle/>
        <a:p>
          <a:endParaRPr lang="ru-RU"/>
        </a:p>
      </dgm:t>
    </dgm:pt>
    <dgm:pt modelId="{24E423E8-4F22-43B7-88C6-6C35B2EB4E81}" type="pres">
      <dgm:prSet presAssocID="{7FE90A2E-05F4-48A7-86CF-48A56356BE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F33F7-51C4-4A20-9F0C-C02149D01847}" type="pres">
      <dgm:prSet presAssocID="{D0CC7144-4845-4BA0-B084-ED9399E789BF}" presName="composite" presStyleCnt="0"/>
      <dgm:spPr/>
    </dgm:pt>
    <dgm:pt modelId="{C8393E7A-CEEB-4877-B8B8-03C8878D2399}" type="pres">
      <dgm:prSet presAssocID="{D0CC7144-4845-4BA0-B084-ED9399E789BF}" presName="parentText" presStyleLbl="alignNode1" presStyleIdx="0" presStyleCnt="3" custLinFactNeighborX="-40792" custLinFactNeighborY="-10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D8DEB-DB12-458B-9114-5DCFAC0AD258}" type="pres">
      <dgm:prSet presAssocID="{D0CC7144-4845-4BA0-B084-ED9399E789BF}" presName="descendantText" presStyleLbl="alignAcc1" presStyleIdx="0" presStyleCnt="3" custScaleY="66726" custLinFactNeighborX="113" custLinFactNeighborY="27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172B5-0814-42A8-8B79-C432C6B24252}" type="pres">
      <dgm:prSet presAssocID="{283ADD99-8685-4146-AAA5-94C4FCDAE8AD}" presName="sp" presStyleCnt="0"/>
      <dgm:spPr/>
    </dgm:pt>
    <dgm:pt modelId="{65988B79-92E2-4AFB-810A-AB1C5D2A64E3}" type="pres">
      <dgm:prSet presAssocID="{EBD65E10-FF53-43E3-9677-924568E7C555}" presName="composite" presStyleCnt="0"/>
      <dgm:spPr/>
    </dgm:pt>
    <dgm:pt modelId="{678C1C35-5E8B-47D0-98EE-8C7D02378003}" type="pres">
      <dgm:prSet presAssocID="{EBD65E10-FF53-43E3-9677-924568E7C5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C82B-C4B2-457E-ACCE-498A8560B7ED}" type="pres">
      <dgm:prSet presAssocID="{EBD65E10-FF53-43E3-9677-924568E7C555}" presName="descendantText" presStyleLbl="alignAcc1" presStyleIdx="1" presStyleCnt="3" custScaleY="78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159B-9A17-4A81-969E-C4C3E65B7394}" type="pres">
      <dgm:prSet presAssocID="{1058EF41-33B5-44D4-9559-422DFE673788}" presName="sp" presStyleCnt="0"/>
      <dgm:spPr/>
    </dgm:pt>
    <dgm:pt modelId="{398CF7E9-AD61-4457-AAB1-6225D0332A86}" type="pres">
      <dgm:prSet presAssocID="{0F55C048-DF26-4211-819A-4BA8670ED1AB}" presName="composite" presStyleCnt="0"/>
      <dgm:spPr/>
    </dgm:pt>
    <dgm:pt modelId="{6E94BB08-608A-4164-B1BA-C491E27B015F}" type="pres">
      <dgm:prSet presAssocID="{0F55C048-DF26-4211-819A-4BA8670ED1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0B7D7-CB34-4796-80D4-9F3BFBF5A41F}" type="pres">
      <dgm:prSet presAssocID="{0F55C048-DF26-4211-819A-4BA8670ED1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A403F-35F8-4D3C-A920-0F748FCBE446}" srcId="{7FE90A2E-05F4-48A7-86CF-48A56356BE85}" destId="{EBD65E10-FF53-43E3-9677-924568E7C555}" srcOrd="1" destOrd="0" parTransId="{3BA96D80-65A1-4AF4-8D2B-93CD64E49189}" sibTransId="{1058EF41-33B5-44D4-9559-422DFE673788}"/>
    <dgm:cxn modelId="{F0C902B4-18EB-4816-8F43-5B43FD5E9DF9}" type="presOf" srcId="{D0CC7144-4845-4BA0-B084-ED9399E789BF}" destId="{C8393E7A-CEEB-4877-B8B8-03C8878D2399}" srcOrd="0" destOrd="0" presId="urn:microsoft.com/office/officeart/2005/8/layout/chevron2"/>
    <dgm:cxn modelId="{934DF7B3-BFB8-4E1D-B055-B1C44F96DA68}" type="presOf" srcId="{7FE90A2E-05F4-48A7-86CF-48A56356BE85}" destId="{24E423E8-4F22-43B7-88C6-6C35B2EB4E81}" srcOrd="0" destOrd="0" presId="urn:microsoft.com/office/officeart/2005/8/layout/chevron2"/>
    <dgm:cxn modelId="{FDF670DD-C5C4-4A05-A60C-45F5B5D41130}" srcId="{7FE90A2E-05F4-48A7-86CF-48A56356BE85}" destId="{D0CC7144-4845-4BA0-B084-ED9399E789BF}" srcOrd="0" destOrd="0" parTransId="{80482EAC-8564-40C9-9907-507C7EF5ADF8}" sibTransId="{283ADD99-8685-4146-AAA5-94C4FCDAE8AD}"/>
    <dgm:cxn modelId="{3E71145A-CFB6-4701-8E29-C1AB21906AD4}" srcId="{7FE90A2E-05F4-48A7-86CF-48A56356BE85}" destId="{0F55C048-DF26-4211-819A-4BA8670ED1AB}" srcOrd="2" destOrd="0" parTransId="{C9FB4796-70C1-4BF3-A41F-328A9B97E867}" sibTransId="{4A0DB086-834D-4C07-B5B6-B85D5F1B84A6}"/>
    <dgm:cxn modelId="{8F66D796-1DAE-4610-974F-26C09FF0D1D9}" type="presOf" srcId="{EBD65E10-FF53-43E3-9677-924568E7C555}" destId="{678C1C35-5E8B-47D0-98EE-8C7D02378003}" srcOrd="0" destOrd="0" presId="urn:microsoft.com/office/officeart/2005/8/layout/chevron2"/>
    <dgm:cxn modelId="{19A0ED67-1BF6-4508-B734-C07588EF0C3A}" srcId="{0F55C048-DF26-4211-819A-4BA8670ED1AB}" destId="{56A6C82F-DD9A-4297-9915-3D2E21E91749}" srcOrd="1" destOrd="0" parTransId="{ADBF4C7C-6EA6-40C7-907D-F04C691D9A3F}" sibTransId="{60BCB64E-86E9-46D7-B438-486F5ED6FC1B}"/>
    <dgm:cxn modelId="{0A1E7BDB-4E16-4800-B21C-F8245206AE72}" type="presOf" srcId="{0F55C048-DF26-4211-819A-4BA8670ED1AB}" destId="{6E94BB08-608A-4164-B1BA-C491E27B015F}" srcOrd="0" destOrd="0" presId="urn:microsoft.com/office/officeart/2005/8/layout/chevron2"/>
    <dgm:cxn modelId="{E662B645-7015-4B36-AA25-81C96F1FC68A}" type="presOf" srcId="{56A6C82F-DD9A-4297-9915-3D2E21E91749}" destId="{1F10B7D7-CB34-4796-80D4-9F3BFBF5A41F}" srcOrd="0" destOrd="1" presId="urn:microsoft.com/office/officeart/2005/8/layout/chevron2"/>
    <dgm:cxn modelId="{9CA6FE5E-1F9B-403E-9FC0-D57D81B458C6}" srcId="{EBD65E10-FF53-43E3-9677-924568E7C555}" destId="{C5BA7516-8FC6-40ED-B640-A505E4918B71}" srcOrd="0" destOrd="0" parTransId="{6C92D43F-C4A5-4AA8-A21A-200B1E281CDA}" sibTransId="{D97874F7-34FD-4C61-A7E9-F5940478731E}"/>
    <dgm:cxn modelId="{EE65E3B6-5196-4C38-BC79-BF731460AF48}" type="presOf" srcId="{17D2526C-C7B7-4882-8079-C0E7ABEDE2A8}" destId="{1F10B7D7-CB34-4796-80D4-9F3BFBF5A41F}" srcOrd="0" destOrd="0" presId="urn:microsoft.com/office/officeart/2005/8/layout/chevron2"/>
    <dgm:cxn modelId="{1AE6A4F7-48B9-405E-9B2B-B83689B6DA91}" type="presOf" srcId="{C5BA7516-8FC6-40ED-B640-A505E4918B71}" destId="{F390C82B-C4B2-457E-ACCE-498A8560B7ED}" srcOrd="0" destOrd="0" presId="urn:microsoft.com/office/officeart/2005/8/layout/chevron2"/>
    <dgm:cxn modelId="{BD15CD40-15CD-48D9-BEBE-220E6515FED4}" srcId="{D0CC7144-4845-4BA0-B084-ED9399E789BF}" destId="{A09A77EB-13D7-4FEE-94DA-6B3532B5BECB}" srcOrd="0" destOrd="0" parTransId="{BF628C13-AEDA-4BBB-8137-0AFAB5FC3AEF}" sibTransId="{072FD22A-D238-45C9-AB48-9EDE4EFDB5F3}"/>
    <dgm:cxn modelId="{70C90675-7A91-4D7A-AED0-7942DEDA17A1}" srcId="{0F55C048-DF26-4211-819A-4BA8670ED1AB}" destId="{17D2526C-C7B7-4882-8079-C0E7ABEDE2A8}" srcOrd="0" destOrd="0" parTransId="{F6866AAB-0363-46F4-A864-EA699931FD64}" sibTransId="{1EEBD81F-772C-479E-9FD9-BFB533E409D6}"/>
    <dgm:cxn modelId="{2E3C8E3B-AA21-433E-A47C-1D5CC900B888}" type="presOf" srcId="{A09A77EB-13D7-4FEE-94DA-6B3532B5BECB}" destId="{D65D8DEB-DB12-458B-9114-5DCFAC0AD258}" srcOrd="0" destOrd="0" presId="urn:microsoft.com/office/officeart/2005/8/layout/chevron2"/>
    <dgm:cxn modelId="{A9E9DC62-5F4F-4569-828B-75C6676AB0DA}" type="presParOf" srcId="{24E423E8-4F22-43B7-88C6-6C35B2EB4E81}" destId="{814F33F7-51C4-4A20-9F0C-C02149D01847}" srcOrd="0" destOrd="0" presId="urn:microsoft.com/office/officeart/2005/8/layout/chevron2"/>
    <dgm:cxn modelId="{37DB4BB2-16E9-4A9F-8F03-6A41B29A2815}" type="presParOf" srcId="{814F33F7-51C4-4A20-9F0C-C02149D01847}" destId="{C8393E7A-CEEB-4877-B8B8-03C8878D2399}" srcOrd="0" destOrd="0" presId="urn:microsoft.com/office/officeart/2005/8/layout/chevron2"/>
    <dgm:cxn modelId="{AF4C7E70-85DD-43F5-89BC-EAB1CA19F173}" type="presParOf" srcId="{814F33F7-51C4-4A20-9F0C-C02149D01847}" destId="{D65D8DEB-DB12-458B-9114-5DCFAC0AD258}" srcOrd="1" destOrd="0" presId="urn:microsoft.com/office/officeart/2005/8/layout/chevron2"/>
    <dgm:cxn modelId="{CD1FB127-46F1-40CE-B14D-3C11CAFEFCF7}" type="presParOf" srcId="{24E423E8-4F22-43B7-88C6-6C35B2EB4E81}" destId="{A01172B5-0814-42A8-8B79-C432C6B24252}" srcOrd="1" destOrd="0" presId="urn:microsoft.com/office/officeart/2005/8/layout/chevron2"/>
    <dgm:cxn modelId="{28D64267-8CD4-49E4-85C9-6416A940E965}" type="presParOf" srcId="{24E423E8-4F22-43B7-88C6-6C35B2EB4E81}" destId="{65988B79-92E2-4AFB-810A-AB1C5D2A64E3}" srcOrd="2" destOrd="0" presId="urn:microsoft.com/office/officeart/2005/8/layout/chevron2"/>
    <dgm:cxn modelId="{7634437A-A491-4CF7-83C2-77024E0A6424}" type="presParOf" srcId="{65988B79-92E2-4AFB-810A-AB1C5D2A64E3}" destId="{678C1C35-5E8B-47D0-98EE-8C7D02378003}" srcOrd="0" destOrd="0" presId="urn:microsoft.com/office/officeart/2005/8/layout/chevron2"/>
    <dgm:cxn modelId="{45A603AB-DE43-49AE-AFC5-93C1C6902BB5}" type="presParOf" srcId="{65988B79-92E2-4AFB-810A-AB1C5D2A64E3}" destId="{F390C82B-C4B2-457E-ACCE-498A8560B7ED}" srcOrd="1" destOrd="0" presId="urn:microsoft.com/office/officeart/2005/8/layout/chevron2"/>
    <dgm:cxn modelId="{BAF8C87B-84E5-477F-9C5A-E2DF1D5F8A1D}" type="presParOf" srcId="{24E423E8-4F22-43B7-88C6-6C35B2EB4E81}" destId="{8DCF159B-9A17-4A81-969E-C4C3E65B7394}" srcOrd="3" destOrd="0" presId="urn:microsoft.com/office/officeart/2005/8/layout/chevron2"/>
    <dgm:cxn modelId="{55F51889-45D9-4CE2-AD40-9091787059EB}" type="presParOf" srcId="{24E423E8-4F22-43B7-88C6-6C35B2EB4E81}" destId="{398CF7E9-AD61-4457-AAB1-6225D0332A86}" srcOrd="4" destOrd="0" presId="urn:microsoft.com/office/officeart/2005/8/layout/chevron2"/>
    <dgm:cxn modelId="{80B5C2F2-0F02-4767-82EA-980D773FC000}" type="presParOf" srcId="{398CF7E9-AD61-4457-AAB1-6225D0332A86}" destId="{6E94BB08-608A-4164-B1BA-C491E27B015F}" srcOrd="0" destOrd="0" presId="urn:microsoft.com/office/officeart/2005/8/layout/chevron2"/>
    <dgm:cxn modelId="{2D389F29-08F0-42BA-A454-9F2510FBD8C0}" type="presParOf" srcId="{398CF7E9-AD61-4457-AAB1-6225D0332A86}" destId="{1F10B7D7-CB34-4796-80D4-9F3BFBF5A4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ABF0C-BE77-4B66-A6E7-30581DF1D9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B3452-089E-4144-91D6-167C38411B84}" type="pres">
      <dgm:prSet presAssocID="{65AABF0C-BE77-4B66-A6E7-30581DF1D9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556C8-246D-4221-A169-C75AA347F478}" type="presOf" srcId="{65AABF0C-BE77-4B66-A6E7-30581DF1D93E}" destId="{F55B3452-089E-4144-91D6-167C38411B8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E2606-36B2-40DE-BB15-4EFFCEF057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E5ED6-E5DE-4E41-8EB6-0EE510399512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>
              <a:effectLst/>
              <a:latin typeface="Calibri"/>
              <a:ea typeface="Times New Roman"/>
            </a:rPr>
            <a:t>В России дорожное движение регулировалось царскими указами. Так, в указе императрицы Анны Иоанновны от 1730 года говорилось: «Извозчикам и прочим всяких чинов людям ездить, имея лошадей в упряжи, со всяким опасением и осторожностью, смирно. А тех, кто не будет соблюдать сих правил, — бить кнутом и ссылать на каторгу».</a:t>
          </a:r>
          <a:endParaRPr lang="ru-RU" dirty="0"/>
        </a:p>
      </dgm:t>
    </dgm:pt>
    <dgm:pt modelId="{C45C1747-3E56-4A21-B6AB-58FF2333B22C}" type="parTrans" cxnId="{3659FC1F-3131-4878-9638-A2C59FF72E04}">
      <dgm:prSet/>
      <dgm:spPr/>
      <dgm:t>
        <a:bodyPr/>
        <a:lstStyle/>
        <a:p>
          <a:endParaRPr lang="ru-RU"/>
        </a:p>
      </dgm:t>
    </dgm:pt>
    <dgm:pt modelId="{EE940B74-F4D9-446E-A987-FCCFF441D8ED}" type="sibTrans" cxnId="{3659FC1F-3131-4878-9638-A2C59FF72E04}">
      <dgm:prSet/>
      <dgm:spPr/>
      <dgm:t>
        <a:bodyPr/>
        <a:lstStyle/>
        <a:p>
          <a:endParaRPr lang="ru-RU"/>
        </a:p>
      </dgm:t>
    </dgm:pt>
    <dgm:pt modelId="{8E3CCC80-26BE-4777-A8EF-DB6F70F10EC9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В конце XVIII века появились </a:t>
          </a:r>
          <a:r>
            <a:rPr lang="ru-RU" dirty="0" smtClean="0"/>
            <a:t>первые</a:t>
          </a:r>
          <a:r>
            <a:rPr lang="ru-RU" dirty="0" smtClean="0">
              <a:effectLst/>
              <a:latin typeface="Calibri"/>
              <a:ea typeface="Times New Roman"/>
            </a:rPr>
            <a:t> </a:t>
          </a:r>
          <a:r>
            <a:rPr lang="ru-RU" dirty="0" smtClean="0">
              <a:effectLst/>
              <a:latin typeface="Calibri"/>
              <a:ea typeface="Times New Roman"/>
            </a:rPr>
            <a:t>«самодвижущиеся повозки» — автомобили. Ездили они очень медленно и вызывали у многих критику и насмешки. Например, в Англии ввели правило, по которому впереди каждого автомобиля должен был идти человек с красным флагом или фонарём и предупреждать встречные кареты и всадников. А скорость движения не должна была превышать 3 километра в час</a:t>
          </a:r>
          <a:r>
            <a:rPr lang="ru-RU" dirty="0" smtClean="0"/>
            <a:t>. </a:t>
          </a:r>
          <a:endParaRPr lang="ru-RU" dirty="0"/>
        </a:p>
      </dgm:t>
    </dgm:pt>
    <dgm:pt modelId="{85234029-1D19-447C-B448-0D7054D93CD9}" type="parTrans" cxnId="{550FB04C-0AC4-418F-BF9E-287F8DB98F4B}">
      <dgm:prSet/>
      <dgm:spPr/>
      <dgm:t>
        <a:bodyPr/>
        <a:lstStyle/>
        <a:p>
          <a:endParaRPr lang="ru-RU"/>
        </a:p>
      </dgm:t>
    </dgm:pt>
    <dgm:pt modelId="{6BCD5B51-5E7B-4275-B62D-2A0FA1943733}" type="sibTrans" cxnId="{550FB04C-0AC4-418F-BF9E-287F8DB98F4B}">
      <dgm:prSet/>
      <dgm:spPr/>
      <dgm:t>
        <a:bodyPr/>
        <a:lstStyle/>
        <a:p>
          <a:endParaRPr lang="ru-RU"/>
        </a:p>
      </dgm:t>
    </dgm:pt>
    <dgm:pt modelId="{075A1E82-DB4E-4367-A6F0-3B67B339AC8B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Поэтому в 1909 году на Международной конференции в Париже была принята Конвенция по автомобильному движению, которая установила единые правила для всех стран. Эта Конвенция ввела первые дорожные знаки, установила обязанности водителей и пешеходов.</a:t>
          </a:r>
          <a:endParaRPr lang="ru-RU" dirty="0"/>
        </a:p>
      </dgm:t>
    </dgm:pt>
    <dgm:pt modelId="{998A4C5B-6603-4CD6-83D0-EEB16355EDAA}" type="parTrans" cxnId="{F7FCC86A-844C-44D1-B95F-BA08F8044BAC}">
      <dgm:prSet/>
      <dgm:spPr/>
      <dgm:t>
        <a:bodyPr/>
        <a:lstStyle/>
        <a:p>
          <a:endParaRPr lang="ru-RU"/>
        </a:p>
      </dgm:t>
    </dgm:pt>
    <dgm:pt modelId="{2FC1DD2E-6C41-4DC5-AF01-092E051BB455}" type="sibTrans" cxnId="{F7FCC86A-844C-44D1-B95F-BA08F8044BAC}">
      <dgm:prSet/>
      <dgm:spPr/>
      <dgm:t>
        <a:bodyPr/>
        <a:lstStyle/>
        <a:p>
          <a:endParaRPr lang="ru-RU"/>
        </a:p>
      </dgm:t>
    </dgm:pt>
    <dgm:pt modelId="{1D00DBE7-C146-476A-95A4-AEBE80B0DA66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Первый электрический светофор появился в США, в городе Кливленде, в 1914 году. Он тоже имел лишь два сигнала — красный и зелёный — и управлялся вручную. Жёлтый сигнал заменял предупреждающий свисток полицейского. Но уже через 4 года в Нью-Йорке появились трёхцветные электрические светофоры с автоматическим управлением.</a:t>
          </a:r>
          <a:endParaRPr lang="ru-RU" dirty="0"/>
        </a:p>
      </dgm:t>
    </dgm:pt>
    <dgm:pt modelId="{6AA3F29E-9C09-4AE1-ABC4-9B4F2452318F}" type="parTrans" cxnId="{D4D66071-3946-4211-A2C1-4128F118AC19}">
      <dgm:prSet/>
      <dgm:spPr/>
      <dgm:t>
        <a:bodyPr/>
        <a:lstStyle/>
        <a:p>
          <a:endParaRPr lang="ru-RU"/>
        </a:p>
      </dgm:t>
    </dgm:pt>
    <dgm:pt modelId="{2C340089-1369-4176-B2F8-33AD177BEFB2}" type="sibTrans" cxnId="{D4D66071-3946-4211-A2C1-4128F118AC19}">
      <dgm:prSet/>
      <dgm:spPr/>
      <dgm:t>
        <a:bodyPr/>
        <a:lstStyle/>
        <a:p>
          <a:endParaRPr lang="ru-RU"/>
        </a:p>
      </dgm:t>
    </dgm:pt>
    <dgm:pt modelId="{6918911C-E375-4462-BF3E-660017394FD7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Оказывается, регулировать движение с помощью механического прибора начали уже 140 лет назад, в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а жёлтые ещё не придумали.</a:t>
          </a:r>
          <a:endParaRPr lang="ru-RU" dirty="0"/>
        </a:p>
      </dgm:t>
    </dgm:pt>
    <dgm:pt modelId="{21A203AE-F96F-45AF-9E41-493CED22DC09}" type="parTrans" cxnId="{74A36742-CC49-4080-AA3D-DDFB39012BD3}">
      <dgm:prSet/>
      <dgm:spPr/>
      <dgm:t>
        <a:bodyPr/>
        <a:lstStyle/>
        <a:p>
          <a:endParaRPr lang="ru-RU"/>
        </a:p>
      </dgm:t>
    </dgm:pt>
    <dgm:pt modelId="{BB2BF6EA-780F-4D10-97EF-726AABED00AC}" type="sibTrans" cxnId="{74A36742-CC49-4080-AA3D-DDFB39012BD3}">
      <dgm:prSet/>
      <dgm:spPr/>
      <dgm:t>
        <a:bodyPr/>
        <a:lstStyle/>
        <a:p>
          <a:endParaRPr lang="ru-RU"/>
        </a:p>
      </dgm:t>
    </dgm:pt>
    <dgm:pt modelId="{137DBA67-0DEE-4E41-9E2C-255B988E7C64}">
      <dgm:prSet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Первые правила дорожного движения </a:t>
          </a:r>
        </a:p>
        <a:p>
          <a:pPr algn="ctr"/>
          <a:r>
            <a:rPr lang="ru-RU" dirty="0" smtClean="0"/>
            <a:t>появились более 2000 лет назад, ещё при Юлии Цезаре</a:t>
          </a:r>
          <a:endParaRPr lang="ru-RU" dirty="0"/>
        </a:p>
      </dgm:t>
    </dgm:pt>
    <dgm:pt modelId="{A2D19EA7-47CD-42D1-BFA1-5B1F91F93EFE}" type="parTrans" cxnId="{0F0454B4-BE0F-47D5-A20D-324E0CE2D2D8}">
      <dgm:prSet/>
      <dgm:spPr/>
      <dgm:t>
        <a:bodyPr/>
        <a:lstStyle/>
        <a:p>
          <a:endParaRPr lang="ru-RU"/>
        </a:p>
      </dgm:t>
    </dgm:pt>
    <dgm:pt modelId="{20DC53FE-39A7-4A7A-BB2A-8C1F25818535}" type="sibTrans" cxnId="{0F0454B4-BE0F-47D5-A20D-324E0CE2D2D8}">
      <dgm:prSet/>
      <dgm:spPr/>
      <dgm:t>
        <a:bodyPr/>
        <a:lstStyle/>
        <a:p>
          <a:endParaRPr lang="ru-RU"/>
        </a:p>
      </dgm:t>
    </dgm:pt>
    <dgm:pt modelId="{C9C4A64F-F03C-46B8-8DF3-DB49FCC9A7F3}" type="pres">
      <dgm:prSet presAssocID="{617E2606-36B2-40DE-BB15-4EFFCEF05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ED9AC-202C-4C76-92B8-A20AC7CE8E31}" type="pres">
      <dgm:prSet presAssocID="{137DBA67-0DEE-4E41-9E2C-255B988E7C64}" presName="parentText" presStyleLbl="node1" presStyleIdx="0" presStyleCnt="6" custLinFactNeighborX="-151" custLinFactNeighborY="-75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6AEC-FF2A-41F6-B9CE-808F443DEAD9}" type="pres">
      <dgm:prSet presAssocID="{20DC53FE-39A7-4A7A-BB2A-8C1F25818535}" presName="spacer" presStyleCnt="0"/>
      <dgm:spPr/>
    </dgm:pt>
    <dgm:pt modelId="{63393D1F-EB71-436D-B274-F46053FE8C3E}" type="pres">
      <dgm:prSet presAssocID="{6918911C-E375-4462-BF3E-660017394FD7}" presName="parentText" presStyleLbl="node1" presStyleIdx="1" presStyleCnt="6" custLinFactY="400000" custLinFactNeighborY="458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A4B03-6615-4F3F-B4DE-10A92041C279}" type="pres">
      <dgm:prSet presAssocID="{BB2BF6EA-780F-4D10-97EF-726AABED00AC}" presName="spacer" presStyleCnt="0"/>
      <dgm:spPr/>
    </dgm:pt>
    <dgm:pt modelId="{8015A2D5-5E07-49CC-9A91-EC9664028E66}" type="pres">
      <dgm:prSet presAssocID="{1D00DBE7-C146-476A-95A4-AEBE80B0DA66}" presName="parentText" presStyleLbl="node1" presStyleIdx="2" presStyleCnt="6" custLinFactY="200000" custLinFactNeighborX="-151" custLinFactNeighborY="254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83D3B-A26F-4567-81B8-30E4B72E2E74}" type="pres">
      <dgm:prSet presAssocID="{2C340089-1369-4176-B2F8-33AD177BEFB2}" presName="spacer" presStyleCnt="0"/>
      <dgm:spPr/>
    </dgm:pt>
    <dgm:pt modelId="{540EA8F4-12C8-4313-9B82-70E9BB2221F0}" type="pres">
      <dgm:prSet presAssocID="{075A1E82-DB4E-4367-A6F0-3B67B339AC8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DA34-9916-4731-A818-E4C4474B6263}" type="pres">
      <dgm:prSet presAssocID="{2FC1DD2E-6C41-4DC5-AF01-092E051BB455}" presName="spacer" presStyleCnt="0"/>
      <dgm:spPr/>
    </dgm:pt>
    <dgm:pt modelId="{40978158-9875-4C20-AD0E-4C44EF1979EB}" type="pres">
      <dgm:prSet presAssocID="{8E3CCC80-26BE-4777-A8EF-DB6F70F10EC9}" presName="parentText" presStyleLbl="node1" presStyleIdx="4" presStyleCnt="6" custLinFactY="-20130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8CC7-388D-406C-8905-8BF4B1486345}" type="pres">
      <dgm:prSet presAssocID="{6BCD5B51-5E7B-4275-B62D-2A0FA1943733}" presName="spacer" presStyleCnt="0"/>
      <dgm:spPr/>
    </dgm:pt>
    <dgm:pt modelId="{CA4610BD-B34D-4384-8FB6-91889784ACAF}" type="pres">
      <dgm:prSet presAssocID="{032E5ED6-E5DE-4E41-8EB6-0EE510399512}" presName="parentText" presStyleLbl="node1" presStyleIdx="5" presStyleCnt="6" custLinFactY="-401466" custLinFactNeighborX="-151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FB04C-0AC4-418F-BF9E-287F8DB98F4B}" srcId="{617E2606-36B2-40DE-BB15-4EFFCEF0575B}" destId="{8E3CCC80-26BE-4777-A8EF-DB6F70F10EC9}" srcOrd="4" destOrd="0" parTransId="{85234029-1D19-447C-B448-0D7054D93CD9}" sibTransId="{6BCD5B51-5E7B-4275-B62D-2A0FA1943733}"/>
    <dgm:cxn modelId="{C19E9E20-5CE0-43B7-98E2-730DB8D4FDCC}" type="presOf" srcId="{032E5ED6-E5DE-4E41-8EB6-0EE510399512}" destId="{CA4610BD-B34D-4384-8FB6-91889784ACAF}" srcOrd="0" destOrd="0" presId="urn:microsoft.com/office/officeart/2005/8/layout/vList2"/>
    <dgm:cxn modelId="{3629B4A5-725D-4D97-A86B-CB607A36AC9B}" type="presOf" srcId="{075A1E82-DB4E-4367-A6F0-3B67B339AC8B}" destId="{540EA8F4-12C8-4313-9B82-70E9BB2221F0}" srcOrd="0" destOrd="0" presId="urn:microsoft.com/office/officeart/2005/8/layout/vList2"/>
    <dgm:cxn modelId="{3659FC1F-3131-4878-9638-A2C59FF72E04}" srcId="{617E2606-36B2-40DE-BB15-4EFFCEF0575B}" destId="{032E5ED6-E5DE-4E41-8EB6-0EE510399512}" srcOrd="5" destOrd="0" parTransId="{C45C1747-3E56-4A21-B6AB-58FF2333B22C}" sibTransId="{EE940B74-F4D9-446E-A987-FCCFF441D8ED}"/>
    <dgm:cxn modelId="{73B38386-CCD8-48FF-9879-AB746372C7A7}" type="presOf" srcId="{137DBA67-0DEE-4E41-9E2C-255B988E7C64}" destId="{D98ED9AC-202C-4C76-92B8-A20AC7CE8E31}" srcOrd="0" destOrd="0" presId="urn:microsoft.com/office/officeart/2005/8/layout/vList2"/>
    <dgm:cxn modelId="{74A36742-CC49-4080-AA3D-DDFB39012BD3}" srcId="{617E2606-36B2-40DE-BB15-4EFFCEF0575B}" destId="{6918911C-E375-4462-BF3E-660017394FD7}" srcOrd="1" destOrd="0" parTransId="{21A203AE-F96F-45AF-9E41-493CED22DC09}" sibTransId="{BB2BF6EA-780F-4D10-97EF-726AABED00AC}"/>
    <dgm:cxn modelId="{88630553-E919-4570-8D70-1C4F2F08B3F2}" type="presOf" srcId="{1D00DBE7-C146-476A-95A4-AEBE80B0DA66}" destId="{8015A2D5-5E07-49CC-9A91-EC9664028E66}" srcOrd="0" destOrd="0" presId="urn:microsoft.com/office/officeart/2005/8/layout/vList2"/>
    <dgm:cxn modelId="{D4D66071-3946-4211-A2C1-4128F118AC19}" srcId="{617E2606-36B2-40DE-BB15-4EFFCEF0575B}" destId="{1D00DBE7-C146-476A-95A4-AEBE80B0DA66}" srcOrd="2" destOrd="0" parTransId="{6AA3F29E-9C09-4AE1-ABC4-9B4F2452318F}" sibTransId="{2C340089-1369-4176-B2F8-33AD177BEFB2}"/>
    <dgm:cxn modelId="{F7FCC86A-844C-44D1-B95F-BA08F8044BAC}" srcId="{617E2606-36B2-40DE-BB15-4EFFCEF0575B}" destId="{075A1E82-DB4E-4367-A6F0-3B67B339AC8B}" srcOrd="3" destOrd="0" parTransId="{998A4C5B-6603-4CD6-83D0-EEB16355EDAA}" sibTransId="{2FC1DD2E-6C41-4DC5-AF01-092E051BB455}"/>
    <dgm:cxn modelId="{C1051ABE-6392-43FC-ADB9-1321B59FEF2E}" type="presOf" srcId="{8E3CCC80-26BE-4777-A8EF-DB6F70F10EC9}" destId="{40978158-9875-4C20-AD0E-4C44EF1979EB}" srcOrd="0" destOrd="0" presId="urn:microsoft.com/office/officeart/2005/8/layout/vList2"/>
    <dgm:cxn modelId="{CA0CE9AF-C175-4DF1-A0BB-6E61972EC3A9}" type="presOf" srcId="{617E2606-36B2-40DE-BB15-4EFFCEF0575B}" destId="{C9C4A64F-F03C-46B8-8DF3-DB49FCC9A7F3}" srcOrd="0" destOrd="0" presId="urn:microsoft.com/office/officeart/2005/8/layout/vList2"/>
    <dgm:cxn modelId="{C819959D-FF3E-409D-A1E0-FA498D0EB381}" type="presOf" srcId="{6918911C-E375-4462-BF3E-660017394FD7}" destId="{63393D1F-EB71-436D-B274-F46053FE8C3E}" srcOrd="0" destOrd="0" presId="urn:microsoft.com/office/officeart/2005/8/layout/vList2"/>
    <dgm:cxn modelId="{0F0454B4-BE0F-47D5-A20D-324E0CE2D2D8}" srcId="{617E2606-36B2-40DE-BB15-4EFFCEF0575B}" destId="{137DBA67-0DEE-4E41-9E2C-255B988E7C64}" srcOrd="0" destOrd="0" parTransId="{A2D19EA7-47CD-42D1-BFA1-5B1F91F93EFE}" sibTransId="{20DC53FE-39A7-4A7A-BB2A-8C1F25818535}"/>
    <dgm:cxn modelId="{C8E8DC8B-AEDF-4311-BFC3-9E456674FCE8}" type="presParOf" srcId="{C9C4A64F-F03C-46B8-8DF3-DB49FCC9A7F3}" destId="{D98ED9AC-202C-4C76-92B8-A20AC7CE8E31}" srcOrd="0" destOrd="0" presId="urn:microsoft.com/office/officeart/2005/8/layout/vList2"/>
    <dgm:cxn modelId="{2F516DF4-A865-48D4-BA96-5947EE6BFD3E}" type="presParOf" srcId="{C9C4A64F-F03C-46B8-8DF3-DB49FCC9A7F3}" destId="{E4E36AEC-FF2A-41F6-B9CE-808F443DEAD9}" srcOrd="1" destOrd="0" presId="urn:microsoft.com/office/officeart/2005/8/layout/vList2"/>
    <dgm:cxn modelId="{E6522934-0943-4A1A-849B-7011BFEF4FAF}" type="presParOf" srcId="{C9C4A64F-F03C-46B8-8DF3-DB49FCC9A7F3}" destId="{63393D1F-EB71-436D-B274-F46053FE8C3E}" srcOrd="2" destOrd="0" presId="urn:microsoft.com/office/officeart/2005/8/layout/vList2"/>
    <dgm:cxn modelId="{1A7085DA-EFA3-425F-AD27-1FAD409A6733}" type="presParOf" srcId="{C9C4A64F-F03C-46B8-8DF3-DB49FCC9A7F3}" destId="{570A4B03-6615-4F3F-B4DE-10A92041C279}" srcOrd="3" destOrd="0" presId="urn:microsoft.com/office/officeart/2005/8/layout/vList2"/>
    <dgm:cxn modelId="{77F957C3-F97C-4652-9993-758CFDEC8DAB}" type="presParOf" srcId="{C9C4A64F-F03C-46B8-8DF3-DB49FCC9A7F3}" destId="{8015A2D5-5E07-49CC-9A91-EC9664028E66}" srcOrd="4" destOrd="0" presId="urn:microsoft.com/office/officeart/2005/8/layout/vList2"/>
    <dgm:cxn modelId="{05177441-1531-4ADE-B815-5578E9AC3E1A}" type="presParOf" srcId="{C9C4A64F-F03C-46B8-8DF3-DB49FCC9A7F3}" destId="{38A83D3B-A26F-4567-81B8-30E4B72E2E74}" srcOrd="5" destOrd="0" presId="urn:microsoft.com/office/officeart/2005/8/layout/vList2"/>
    <dgm:cxn modelId="{7573F921-5CD7-43DB-8412-3C8BCA767FC0}" type="presParOf" srcId="{C9C4A64F-F03C-46B8-8DF3-DB49FCC9A7F3}" destId="{540EA8F4-12C8-4313-9B82-70E9BB2221F0}" srcOrd="6" destOrd="0" presId="urn:microsoft.com/office/officeart/2005/8/layout/vList2"/>
    <dgm:cxn modelId="{C4F81C40-6D67-4443-BF9A-1D407F129BFB}" type="presParOf" srcId="{C9C4A64F-F03C-46B8-8DF3-DB49FCC9A7F3}" destId="{1337DA34-9916-4731-A818-E4C4474B6263}" srcOrd="7" destOrd="0" presId="urn:microsoft.com/office/officeart/2005/8/layout/vList2"/>
    <dgm:cxn modelId="{8911F2EF-246C-4C7F-B5CD-F6A4970BFA27}" type="presParOf" srcId="{C9C4A64F-F03C-46B8-8DF3-DB49FCC9A7F3}" destId="{40978158-9875-4C20-AD0E-4C44EF1979EB}" srcOrd="8" destOrd="0" presId="urn:microsoft.com/office/officeart/2005/8/layout/vList2"/>
    <dgm:cxn modelId="{F157D8FD-5988-41D6-967C-D89DEDEA86AD}" type="presParOf" srcId="{C9C4A64F-F03C-46B8-8DF3-DB49FCC9A7F3}" destId="{270F8CC7-388D-406C-8905-8BF4B1486345}" srcOrd="9" destOrd="0" presId="urn:microsoft.com/office/officeart/2005/8/layout/vList2"/>
    <dgm:cxn modelId="{7B7D06BA-21C1-4F66-8A4F-FB2EE2D5B825}" type="presParOf" srcId="{C9C4A64F-F03C-46B8-8DF3-DB49FCC9A7F3}" destId="{CA4610BD-B34D-4384-8FB6-91889784AC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93E7A-CEEB-4877-B8B8-03C8878D2399}">
      <dsp:nvSpPr>
        <dsp:cNvPr id="0" name=""/>
        <dsp:cNvSpPr/>
      </dsp:nvSpPr>
      <dsp:spPr>
        <a:xfrm rot="5400000">
          <a:off x="-222646" y="22264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19508"/>
        <a:ext cx="1039018" cy="445294"/>
      </dsp:txXfrm>
    </dsp:sp>
    <dsp:sp modelId="{D65D8DEB-DB12-458B-9114-5DCFAC0AD258}">
      <dsp:nvSpPr>
        <dsp:cNvPr id="0" name=""/>
        <dsp:cNvSpPr/>
      </dsp:nvSpPr>
      <dsp:spPr>
        <a:xfrm rot="5400000">
          <a:off x="3245622" y="-1779375"/>
          <a:ext cx="643774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Интересно знать…</a:t>
          </a:r>
          <a:endParaRPr lang="ru-RU" sz="2800" kern="1200" dirty="0"/>
        </a:p>
      </dsp:txBody>
      <dsp:txXfrm rot="-5400000">
        <a:off x="1039019" y="458654"/>
        <a:ext cx="5025555" cy="580922"/>
      </dsp:txXfrm>
    </dsp:sp>
    <dsp:sp modelId="{678C1C35-5E8B-47D0-98EE-8C7D0237800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F390C82B-C4B2-457E-ACCE-498A8560B7ED}">
      <dsp:nvSpPr>
        <dsp:cNvPr id="0" name=""/>
        <dsp:cNvSpPr/>
      </dsp:nvSpPr>
      <dsp:spPr>
        <a:xfrm rot="5400000">
          <a:off x="3188631" y="-756245"/>
          <a:ext cx="757756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Советы родителям</a:t>
          </a:r>
          <a:endParaRPr lang="ru-RU" sz="2800" kern="1200" dirty="0"/>
        </a:p>
      </dsp:txBody>
      <dsp:txXfrm rot="-5400000">
        <a:off x="1039019" y="1430358"/>
        <a:ext cx="5019990" cy="683774"/>
      </dsp:txXfrm>
    </dsp:sp>
    <dsp:sp modelId="{6E94BB08-608A-4164-B1BA-C491E27B015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098016"/>
        <a:ext cx="1039018" cy="445294"/>
      </dsp:txXfrm>
    </dsp:sp>
    <dsp:sp modelId="{1F10B7D7-CB34-4796-80D4-9F3BFBF5A41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Рисуют дети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Детская страничка</a:t>
          </a:r>
          <a:endParaRPr lang="ru-RU" sz="27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D9AC-202C-4C76-92B8-A20AC7CE8E31}">
      <dsp:nvSpPr>
        <dsp:cNvPr id="0" name=""/>
        <dsp:cNvSpPr/>
      </dsp:nvSpPr>
      <dsp:spPr>
        <a:xfrm>
          <a:off x="0" y="191433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Первые правила дорожного движения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появились более 2000 лет назад, ещё при Юлии Цезаре</a:t>
          </a:r>
          <a:endParaRPr lang="ru-RU" sz="1200" kern="1200" dirty="0"/>
        </a:p>
      </dsp:txBody>
      <dsp:txXfrm>
        <a:off x="41765" y="233198"/>
        <a:ext cx="8557429" cy="772032"/>
      </dsp:txXfrm>
    </dsp:sp>
    <dsp:sp modelId="{63393D1F-EB71-436D-B274-F46053FE8C3E}">
      <dsp:nvSpPr>
        <dsp:cNvPr id="0" name=""/>
        <dsp:cNvSpPr/>
      </dsp:nvSpPr>
      <dsp:spPr>
        <a:xfrm>
          <a:off x="0" y="4688174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Оказывается, регулировать движение с помощью механического прибора начали уже 140 лет назад, в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а жёлтые ещё не придумали.</a:t>
          </a:r>
          <a:endParaRPr lang="ru-RU" sz="1200" kern="1200" dirty="0"/>
        </a:p>
      </dsp:txBody>
      <dsp:txXfrm>
        <a:off x="41765" y="4729939"/>
        <a:ext cx="8557429" cy="772032"/>
      </dsp:txXfrm>
    </dsp:sp>
    <dsp:sp modelId="{8015A2D5-5E07-49CC-9A91-EC9664028E66}">
      <dsp:nvSpPr>
        <dsp:cNvPr id="0" name=""/>
        <dsp:cNvSpPr/>
      </dsp:nvSpPr>
      <dsp:spPr>
        <a:xfrm>
          <a:off x="0" y="3796694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Первый электрический светофор появился в США, в городе Кливленде, в 1914 году. Он тоже имел лишь два сигнала — красный и зелёный — и управлялся вручную. Жёлтый сигнал заменял предупреждающий свисток полицейского. Но уже через 4 года в Нью-Йорке появились трёхцветные электрические светофоры с автоматическим управлением.</a:t>
          </a:r>
          <a:endParaRPr lang="ru-RU" sz="1200" kern="1200" dirty="0"/>
        </a:p>
      </dsp:txBody>
      <dsp:txXfrm>
        <a:off x="41765" y="3838459"/>
        <a:ext cx="8557429" cy="772032"/>
      </dsp:txXfrm>
    </dsp:sp>
    <dsp:sp modelId="{540EA8F4-12C8-4313-9B82-70E9BB2221F0}">
      <dsp:nvSpPr>
        <dsp:cNvPr id="0" name=""/>
        <dsp:cNvSpPr/>
      </dsp:nvSpPr>
      <dsp:spPr>
        <a:xfrm>
          <a:off x="0" y="2887735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Поэтому в 1909 году на Международной конференции в Париже была принята Конвенция по автомобильному движению, которая установила единые правила для всех стран. Эта Конвенция ввела первые дорожные знаки, установила обязанности водителей и пешеходов.</a:t>
          </a:r>
          <a:endParaRPr lang="ru-RU" sz="1200" kern="1200" dirty="0"/>
        </a:p>
      </dsp:txBody>
      <dsp:txXfrm>
        <a:off x="41765" y="2929500"/>
        <a:ext cx="8557429" cy="772032"/>
      </dsp:txXfrm>
    </dsp:sp>
    <dsp:sp modelId="{40978158-9875-4C20-AD0E-4C44EF1979EB}">
      <dsp:nvSpPr>
        <dsp:cNvPr id="0" name=""/>
        <dsp:cNvSpPr/>
      </dsp:nvSpPr>
      <dsp:spPr>
        <a:xfrm>
          <a:off x="0" y="1951870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конце XVIII века появились </a:t>
          </a:r>
          <a:r>
            <a:rPr lang="ru-RU" sz="1200" kern="1200" dirty="0" smtClean="0"/>
            <a:t>первые</a:t>
          </a:r>
          <a:r>
            <a:rPr lang="ru-RU" sz="1200" kern="1200" dirty="0" smtClean="0">
              <a:effectLst/>
              <a:latin typeface="Calibri"/>
              <a:ea typeface="Times New Roman"/>
            </a:rPr>
            <a:t> </a:t>
          </a:r>
          <a:r>
            <a:rPr lang="ru-RU" sz="1200" kern="1200" dirty="0" smtClean="0">
              <a:effectLst/>
              <a:latin typeface="Calibri"/>
              <a:ea typeface="Times New Roman"/>
            </a:rPr>
            <a:t>«самодвижущиеся повозки» — автомобили. Ездили они очень медленно и вызывали у многих критику и насмешки. Например, в Англии ввели правило, по которому впереди каждого автомобиля должен был идти человек с красным флагом или фонарём и предупреждать встречные кареты и всадников. А скорость движения не должна была превышать 3 километра в час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41765" y="1993635"/>
        <a:ext cx="8557429" cy="772032"/>
      </dsp:txXfrm>
    </dsp:sp>
    <dsp:sp modelId="{CA4610BD-B34D-4384-8FB6-91889784ACAF}">
      <dsp:nvSpPr>
        <dsp:cNvPr id="0" name=""/>
        <dsp:cNvSpPr/>
      </dsp:nvSpPr>
      <dsp:spPr>
        <a:xfrm>
          <a:off x="0" y="1060387"/>
          <a:ext cx="8640959" cy="8555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Calibri"/>
              <a:ea typeface="Times New Roman"/>
            </a:rPr>
            <a:t>В России дорожное движение регулировалось царскими указами. Так, в указе императрицы Анны Иоанновны от 1730 года говорилось: «Извозчикам и прочим всяких чинов людям ездить, имея лошадей в упряжи, со всяким опасением и осторожностью, смирно. А тех, кто не будет соблюдать сих правил, — бить кнутом и ссылать на каторгу».</a:t>
          </a:r>
          <a:endParaRPr lang="ru-RU" sz="1200" kern="1200" dirty="0"/>
        </a:p>
      </dsp:txBody>
      <dsp:txXfrm>
        <a:off x="41765" y="1102152"/>
        <a:ext cx="8557429" cy="77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1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5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8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0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4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8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6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3926-B116-4D2C-9F3C-DC24834C4D0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B4FF-5967-442D-B287-487C0D92A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5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973" y="1359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13591"/>
            <a:ext cx="7200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№1 Ноябрь 2014г.</a:t>
            </a:r>
            <a:endParaRPr lang="ru-RU" sz="2400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Газета для родителей группы №4 «Цыплёнок»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«Колесо безопасности»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Сегодня в номере: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6" y="4725144"/>
            <a:ext cx="22585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Редактор: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Русова Светлана Евгеньевна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воспитатель МБДОУ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«Детский сад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комбинированного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вида №25»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8593640"/>
              </p:ext>
            </p:extLst>
          </p:nvPr>
        </p:nvGraphicFramePr>
        <p:xfrm>
          <a:off x="2796729" y="19979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G:\сенсорика\газета\perspektivnoe-planirovanie-po-pdd-dlya-starshej-grup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764704"/>
            <a:ext cx="2474532" cy="359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09"/>
            <a:ext cx="9144000" cy="6858000"/>
          </a:xfrm>
          <a:prstGeom prst="rect">
            <a:avLst/>
          </a:prstGeom>
        </p:spPr>
      </p:pic>
      <p:pic>
        <p:nvPicPr>
          <p:cNvPr id="3" name="Рисунок 2" descr="1376398062_svetof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21982"/>
            <a:ext cx="1807840" cy="1866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62880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сенсорика\газета\98010829_686627_b16a24a1507c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574"/>
            <a:ext cx="5040560" cy="330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D:\103_PANA\P1030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2432"/>
            <a:ext cx="3456384" cy="277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95" y="2290518"/>
            <a:ext cx="2968625" cy="4198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166" y="60238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267744" y="16453"/>
            <a:ext cx="4824536" cy="206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инспектором служу, за порядком я слежу. Чтоб машины не спешили, шёл спокойно пешеход,  я стою на перекрёстке под названьем «Переход»</a:t>
            </a:r>
            <a:endParaRPr lang="ru-RU" dirty="0"/>
          </a:p>
        </p:txBody>
      </p:sp>
      <p:pic>
        <p:nvPicPr>
          <p:cNvPr id="6" name="Picture 5" descr="D:\делопроизводство\103_PANA\P103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9" y="116632"/>
            <a:ext cx="2273821" cy="351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7" descr="D:\103_PANA\P1030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9169"/>
            <a:ext cx="2268141" cy="331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-14166" y="3635872"/>
            <a:ext cx="3222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Какой свет нам говорит:</a:t>
            </a:r>
          </a:p>
          <a:p>
            <a:r>
              <a:rPr lang="en-US" dirty="0"/>
              <a:t>«</a:t>
            </a:r>
            <a:r>
              <a:rPr lang="ru-RU" dirty="0"/>
              <a:t>Вы постойте – путь закрыт!</a:t>
            </a:r>
            <a:r>
              <a:rPr lang="en-US" dirty="0"/>
              <a:t>»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Красный)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Какой свет нам говорит:</a:t>
            </a:r>
          </a:p>
          <a:p>
            <a:r>
              <a:rPr lang="en-US" dirty="0"/>
              <a:t>«</a:t>
            </a:r>
            <a:r>
              <a:rPr lang="ru-RU" dirty="0"/>
              <a:t>Проходите – путь открыт</a:t>
            </a:r>
            <a:r>
              <a:rPr lang="en-US" dirty="0"/>
              <a:t>»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Зелёный)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5278" y="3633347"/>
            <a:ext cx="3006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зовутся те дорожки,</a:t>
            </a:r>
          </a:p>
          <a:p>
            <a:r>
              <a:rPr lang="ru-RU" dirty="0"/>
              <a:t>По которым ходят ножки.</a:t>
            </a:r>
          </a:p>
          <a:p>
            <a:r>
              <a:rPr lang="ru-RU" dirty="0"/>
              <a:t>Различать учись их точно,</a:t>
            </a:r>
          </a:p>
          <a:p>
            <a:r>
              <a:rPr lang="ru-RU" dirty="0"/>
              <a:t>Не лети как на пожар.</a:t>
            </a:r>
          </a:p>
          <a:p>
            <a:r>
              <a:rPr lang="ru-RU" dirty="0"/>
              <a:t>Пешеходные дорожки –</a:t>
            </a:r>
          </a:p>
          <a:p>
            <a:r>
              <a:rPr lang="ru-RU" dirty="0"/>
              <a:t>Это только …?</a:t>
            </a:r>
          </a:p>
          <a:p>
            <a:r>
              <a:rPr lang="ru-RU" dirty="0"/>
              <a:t>(Тротуар)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7072" y="2323204"/>
            <a:ext cx="4008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Командуя жезлом, он всех направляет,</a:t>
            </a:r>
          </a:p>
          <a:p>
            <a:r>
              <a:rPr lang="ru-RU" dirty="0"/>
              <a:t>И всем перекрёстком один управляет.</a:t>
            </a:r>
          </a:p>
          <a:p>
            <a:r>
              <a:rPr lang="ru-RU" dirty="0"/>
              <a:t>Он словно волшебник, машин дрессировщик,</a:t>
            </a:r>
          </a:p>
          <a:p>
            <a:r>
              <a:rPr lang="ru-RU" dirty="0"/>
              <a:t>А имя ему — …</a:t>
            </a:r>
          </a:p>
          <a:p>
            <a:r>
              <a:rPr lang="ru-RU" dirty="0"/>
              <a:t>(Регулировщик)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7938" y="4099138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Машины мчатся. Тут же, вскачь,</a:t>
            </a:r>
          </a:p>
          <a:p>
            <a:r>
              <a:rPr lang="ru-RU" dirty="0"/>
              <a:t>Летит к проезжей части мяч.</a:t>
            </a:r>
          </a:p>
          <a:p>
            <a:r>
              <a:rPr lang="ru-RU" dirty="0"/>
              <a:t>Должны запомнить все, друзья,</a:t>
            </a:r>
          </a:p>
          <a:p>
            <a:r>
              <a:rPr lang="ru-RU" dirty="0"/>
              <a:t>Что за мячом …!</a:t>
            </a:r>
          </a:p>
          <a:p>
            <a:r>
              <a:rPr lang="ru-RU" dirty="0"/>
              <a:t>(бежать нельзя)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48984" y="5805264"/>
            <a:ext cx="293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ea typeface="Times New Roman"/>
                <a:cs typeface="Calibri"/>
              </a:rPr>
              <a:t>Надо с правилами ладить </a:t>
            </a:r>
            <a:r>
              <a:rPr lang="ru-RU" dirty="0" smtClean="0">
                <a:ea typeface="Times New Roman"/>
                <a:cs typeface="Calibri"/>
              </a:rPr>
              <a:t>–Обходить </a:t>
            </a:r>
            <a:r>
              <a:rPr lang="ru-RU" dirty="0">
                <a:ea typeface="Times New Roman"/>
                <a:cs typeface="Calibri"/>
              </a:rPr>
              <a:t>автобус</a:t>
            </a:r>
            <a:r>
              <a:rPr lang="ru-RU" dirty="0" smtClean="0">
                <a:ea typeface="Times New Roman"/>
                <a:cs typeface="Calibri"/>
              </a:rPr>
              <a:t>….</a:t>
            </a:r>
            <a:r>
              <a:rPr lang="ru-RU" dirty="0" smtClean="0">
                <a:ea typeface="Times New Roman"/>
              </a:rPr>
              <a:t>(</a:t>
            </a:r>
            <a:r>
              <a:rPr lang="ru-RU" dirty="0">
                <a:ea typeface="Times New Roman"/>
              </a:rPr>
              <a:t>сзади)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08102" y="5666764"/>
            <a:ext cx="2727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пешком всегда идет?</a:t>
            </a:r>
          </a:p>
          <a:p>
            <a:r>
              <a:rPr lang="ru-RU" dirty="0"/>
              <a:t>Догадались? …!</a:t>
            </a:r>
          </a:p>
          <a:p>
            <a:r>
              <a:rPr lang="ru-RU" dirty="0"/>
              <a:t>(Пешеход)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010"/>
            <a:ext cx="6444208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Советы родителям: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какую литературу почитать детям: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b="1" dirty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К.И. Чуковский «</a:t>
            </a:r>
            <a:r>
              <a:rPr lang="ru-RU" sz="2000" b="1" dirty="0" err="1" smtClean="0">
                <a:solidFill>
                  <a:schemeClr val="hlink"/>
                </a:solidFill>
                <a:latin typeface="Georgia" pitchFamily="18" charset="0"/>
              </a:rPr>
              <a:t>Тараканище</a:t>
            </a: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», «Айболит»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С.В. Михалков «Дядя Стёпа»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С.Я. Маршак «Мяч»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Б. Жидков «Зайка - велосипедист»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hlink"/>
                </a:solidFill>
                <a:latin typeface="Georgia" pitchFamily="18" charset="0"/>
              </a:rPr>
              <a:t>К.Д. Ушинский «Умей обождать»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000" b="1" dirty="0">
              <a:solidFill>
                <a:schemeClr val="hlink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000" b="1" dirty="0" smtClean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77990"/>
            <a:ext cx="1384300" cy="138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2492896"/>
            <a:ext cx="3312368" cy="3754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Мама ежика учила,</a:t>
            </a:r>
          </a:p>
          <a:p>
            <a:r>
              <a:rPr lang="ru-RU" sz="2000" dirty="0"/>
              <a:t>Мама пальчиком грозила:</a:t>
            </a:r>
          </a:p>
          <a:p>
            <a:r>
              <a:rPr lang="ru-RU" sz="2000" dirty="0"/>
              <a:t>– Помни правила, малыш!</a:t>
            </a:r>
          </a:p>
          <a:p>
            <a:r>
              <a:rPr lang="ru-RU" sz="2000" dirty="0"/>
              <a:t>Если красный свет – стоишь!</a:t>
            </a:r>
          </a:p>
          <a:p>
            <a:r>
              <a:rPr lang="ru-RU" sz="2000" dirty="0"/>
              <a:t>Если желтый – просто жди,</a:t>
            </a:r>
          </a:p>
          <a:p>
            <a:r>
              <a:rPr lang="ru-RU" sz="2000" dirty="0"/>
              <a:t>На зеленый – проходи!</a:t>
            </a:r>
          </a:p>
          <a:p>
            <a:r>
              <a:rPr lang="ru-RU" sz="2000" dirty="0"/>
              <a:t>Непослушный пешеход</a:t>
            </a:r>
          </a:p>
          <a:p>
            <a:r>
              <a:rPr lang="ru-RU" sz="2000" dirty="0"/>
              <a:t>Сделал все наоборот!</a:t>
            </a:r>
          </a:p>
          <a:p>
            <a:r>
              <a:rPr lang="ru-RU" sz="2000" dirty="0"/>
              <a:t>Ежик очень торопился</a:t>
            </a:r>
          </a:p>
          <a:p>
            <a:r>
              <a:rPr lang="ru-RU" sz="2000" dirty="0"/>
              <a:t>И клубочком покатился</a:t>
            </a:r>
          </a:p>
          <a:p>
            <a:r>
              <a:rPr lang="ru-RU" sz="2000" dirty="0"/>
              <a:t>Прямиком на красный свет!</a:t>
            </a:r>
          </a:p>
          <a:p>
            <a:r>
              <a:rPr lang="ru-RU" dirty="0"/>
              <a:t>Можно так? Конечно, нет!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1800" y="2758288"/>
            <a:ext cx="3942888" cy="3754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Завизжали тормоза,</a:t>
            </a:r>
          </a:p>
          <a:p>
            <a:r>
              <a:rPr lang="ru-RU" sz="2000" dirty="0"/>
              <a:t>И зажмурил еж глаза.</a:t>
            </a:r>
          </a:p>
          <a:p>
            <a:r>
              <a:rPr lang="ru-RU" sz="2000" dirty="0"/>
              <a:t>Старый толстый самосвал,</a:t>
            </a:r>
          </a:p>
          <a:p>
            <a:r>
              <a:rPr lang="ru-RU" sz="2000" dirty="0" err="1"/>
              <a:t>Забибикал</a:t>
            </a:r>
            <a:r>
              <a:rPr lang="ru-RU" sz="2000" dirty="0"/>
              <a:t>, зарычал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– Еле я остановился,</a:t>
            </a:r>
          </a:p>
          <a:p>
            <a:r>
              <a:rPr lang="ru-RU" sz="2000" dirty="0"/>
              <a:t>Чуть с дороги не свалился!</a:t>
            </a:r>
          </a:p>
          <a:p>
            <a:r>
              <a:rPr lang="ru-RU" sz="2000" dirty="0"/>
              <a:t>Что, не знаешь правил ты?!</a:t>
            </a:r>
          </a:p>
          <a:p>
            <a:r>
              <a:rPr lang="ru-RU" sz="2000" dirty="0"/>
              <a:t>Ну-ка быстро марш в кусты</a:t>
            </a:r>
            <a:r>
              <a:rPr lang="ru-RU" sz="2000" dirty="0" smtClean="0"/>
              <a:t>!</a:t>
            </a:r>
            <a:endParaRPr lang="ru-RU" sz="2000" dirty="0"/>
          </a:p>
          <a:p>
            <a:r>
              <a:rPr lang="ru-RU" sz="2000" dirty="0"/>
              <a:t>Дам тебе я, еж, совет:</a:t>
            </a:r>
          </a:p>
          <a:p>
            <a:r>
              <a:rPr lang="ru-RU" sz="2000" dirty="0"/>
              <a:t>Не ходи на красный свет!</a:t>
            </a:r>
          </a:p>
          <a:p>
            <a:r>
              <a:rPr lang="ru-RU" sz="2000" dirty="0"/>
              <a:t>Еж тихонько пропых</a:t>
            </a:r>
            <a:r>
              <a:rPr lang="ru-RU" dirty="0"/>
              <a:t>тел:</a:t>
            </a:r>
          </a:p>
          <a:p>
            <a:r>
              <a:rPr lang="ru-RU" dirty="0"/>
              <a:t>– Извините, не хотел.</a:t>
            </a:r>
          </a:p>
        </p:txBody>
      </p:sp>
      <p:pic>
        <p:nvPicPr>
          <p:cNvPr id="5122" name="Picture 2" descr="G:\сенсорика\газета\2e477906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15315"/>
            <a:ext cx="1524000" cy="136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05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76398062_svetof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216278"/>
            <a:ext cx="1619672" cy="1619672"/>
          </a:xfrm>
          <a:prstGeom prst="rect">
            <a:avLst/>
          </a:prstGeom>
        </p:spPr>
      </p:pic>
      <p:sp>
        <p:nvSpPr>
          <p:cNvPr id="2" name="Лента лицом вниз 1"/>
          <p:cNvSpPr/>
          <p:nvPr/>
        </p:nvSpPr>
        <p:spPr>
          <a:xfrm>
            <a:off x="2555776" y="188640"/>
            <a:ext cx="4464496" cy="809836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Рубрика «Это интересно»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89576030"/>
              </p:ext>
            </p:extLst>
          </p:nvPr>
        </p:nvGraphicFramePr>
        <p:xfrm>
          <a:off x="539551" y="1124744"/>
          <a:ext cx="859144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2765782"/>
              </p:ext>
            </p:extLst>
          </p:nvPr>
        </p:nvGraphicFramePr>
        <p:xfrm>
          <a:off x="238515" y="1117090"/>
          <a:ext cx="8640959" cy="574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4" descr="D:\103_PANA\P10307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3212976"/>
            <a:ext cx="239252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D:\103_PANA\P1030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47310"/>
            <a:ext cx="241176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5" descr="D:\103_PANA\P1030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858"/>
            <a:ext cx="339913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6" descr="D:\103_PANA\P1030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06403"/>
            <a:ext cx="35283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7" descr="D:\103_PANA\P10308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85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8623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682</Words>
  <Application>Microsoft Office PowerPoint</Application>
  <PresentationFormat>Экран (4:3)</PresentationFormat>
  <Paragraphs>86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com9</cp:lastModifiedBy>
  <cp:revision>80</cp:revision>
  <dcterms:created xsi:type="dcterms:W3CDTF">2014-01-20T16:23:16Z</dcterms:created>
  <dcterms:modified xsi:type="dcterms:W3CDTF">2015-05-02T08:07:58Z</dcterms:modified>
</cp:coreProperties>
</file>