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астя\Desktop\фото альбом\IMAG1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93" t="2000" b="2000"/>
          <a:stretch>
            <a:fillRect/>
          </a:stretch>
        </p:blipFill>
        <p:spPr bwMode="auto">
          <a:xfrm rot="10800000" flipV="1">
            <a:off x="3635896" y="3140968"/>
            <a:ext cx="5508104" cy="3717032"/>
          </a:xfrm>
          <a:prstGeom prst="rect">
            <a:avLst/>
          </a:prstGeom>
          <a:noFill/>
        </p:spPr>
      </p:pic>
      <p:pic>
        <p:nvPicPr>
          <p:cNvPr id="9219" name="Picture 3" descr="C:\Users\Настя\Desktop\фото альбом\IMAG1045.jpg"/>
          <p:cNvPicPr>
            <a:picLocks noChangeAspect="1" noChangeArrowheads="1"/>
          </p:cNvPicPr>
          <p:nvPr/>
        </p:nvPicPr>
        <p:blipFill>
          <a:blip r:embed="rId3" cstate="print"/>
          <a:srcRect l="7595" t="15493" b="5403"/>
          <a:stretch>
            <a:fillRect/>
          </a:stretch>
        </p:blipFill>
        <p:spPr bwMode="auto">
          <a:xfrm rot="10800000" flipH="1" flipV="1">
            <a:off x="0" y="0"/>
            <a:ext cx="493204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стя\Desktop\фото альбом\IMAG1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16"/>
          <a:stretch>
            <a:fillRect/>
          </a:stretch>
        </p:blipFill>
        <p:spPr bwMode="auto">
          <a:xfrm rot="-5400000">
            <a:off x="4433852" y="2198996"/>
            <a:ext cx="3912192" cy="5508104"/>
          </a:xfrm>
          <a:prstGeom prst="rect">
            <a:avLst/>
          </a:prstGeom>
          <a:noFill/>
        </p:spPr>
      </p:pic>
      <p:pic>
        <p:nvPicPr>
          <p:cNvPr id="10243" name="Picture 3" descr="C:\Users\Настя\Desktop\фото альбом\IMAG1055.jpg"/>
          <p:cNvPicPr>
            <a:picLocks noChangeAspect="1" noChangeArrowheads="1"/>
          </p:cNvPicPr>
          <p:nvPr/>
        </p:nvPicPr>
        <p:blipFill>
          <a:blip r:embed="rId3" cstate="print"/>
          <a:srcRect t="15053"/>
          <a:stretch>
            <a:fillRect/>
          </a:stretch>
        </p:blipFill>
        <p:spPr bwMode="auto">
          <a:xfrm>
            <a:off x="0" y="0"/>
            <a:ext cx="5148064" cy="299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стя\Desktop\фото альбом\IMAG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44" t="2470" r="9585" b="5499"/>
          <a:stretch>
            <a:fillRect/>
          </a:stretch>
        </p:blipFill>
        <p:spPr bwMode="auto">
          <a:xfrm rot="-5400000">
            <a:off x="4927476" y="2641476"/>
            <a:ext cx="3645024" cy="4788024"/>
          </a:xfrm>
          <a:prstGeom prst="rect">
            <a:avLst/>
          </a:prstGeom>
          <a:noFill/>
        </p:spPr>
      </p:pic>
      <p:pic>
        <p:nvPicPr>
          <p:cNvPr id="11268" name="Picture 4" descr="G:\DCIM\100MEDIA\IMAG1071.jpg"/>
          <p:cNvPicPr>
            <a:picLocks noChangeAspect="1" noChangeArrowheads="1"/>
          </p:cNvPicPr>
          <p:nvPr/>
        </p:nvPicPr>
        <p:blipFill>
          <a:blip r:embed="rId3" cstate="print"/>
          <a:srcRect l="15556" r="7778" b="2623"/>
          <a:stretch>
            <a:fillRect/>
          </a:stretch>
        </p:blipFill>
        <p:spPr bwMode="auto">
          <a:xfrm>
            <a:off x="0" y="0"/>
            <a:ext cx="500404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стя\Desktop\фото альбом\IMAG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67" t="4250" b="7143"/>
          <a:stretch>
            <a:fillRect/>
          </a:stretch>
        </p:blipFill>
        <p:spPr bwMode="auto">
          <a:xfrm rot="10800000" flipV="1">
            <a:off x="3779912" y="3140968"/>
            <a:ext cx="5364088" cy="3717032"/>
          </a:xfrm>
          <a:prstGeom prst="rect">
            <a:avLst/>
          </a:prstGeom>
          <a:noFill/>
        </p:spPr>
      </p:pic>
      <p:pic>
        <p:nvPicPr>
          <p:cNvPr id="12291" name="Picture 3" descr="C:\Users\Настя\Desktop\фото альбом\IMAG1041.jpg"/>
          <p:cNvPicPr>
            <a:picLocks noChangeAspect="1" noChangeArrowheads="1"/>
          </p:cNvPicPr>
          <p:nvPr/>
        </p:nvPicPr>
        <p:blipFill>
          <a:blip r:embed="rId3" cstate="print"/>
          <a:srcRect t="14894" r="4152" b="20115"/>
          <a:stretch>
            <a:fillRect/>
          </a:stretch>
        </p:blipFill>
        <p:spPr bwMode="auto">
          <a:xfrm>
            <a:off x="0" y="0"/>
            <a:ext cx="496855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 Зимина</dc:creator>
  <cp:lastModifiedBy>zim212@yandex.ru</cp:lastModifiedBy>
  <cp:revision>4</cp:revision>
  <dcterms:created xsi:type="dcterms:W3CDTF">2014-06-22T19:27:51Z</dcterms:created>
  <dcterms:modified xsi:type="dcterms:W3CDTF">2014-06-22T20:03:56Z</dcterms:modified>
</cp:coreProperties>
</file>