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2" autoAdjust="0"/>
    <p:restoredTop sz="94660"/>
  </p:normalViewPr>
  <p:slideViewPr>
    <p:cSldViewPr>
      <p:cViewPr varScale="1">
        <p:scale>
          <a:sx n="68" d="100"/>
          <a:sy n="68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62386-51F1-4BDA-B27A-2F65FC614198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FC106-6DF6-4241-95FF-3C1A8FCE2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40638-6CF2-431A-A31C-F3B3FD032756}" type="datetimeFigureOut">
              <a:rPr lang="ru-RU" smtClean="0"/>
              <a:pPr/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D4B15-C0FE-4F15-BCE0-FF9AB9327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ru-RU" dirty="0" smtClean="0"/>
              <a:t>Детское словотворчество</a:t>
            </a:r>
            <a:br>
              <a:rPr lang="ru-RU" dirty="0" smtClean="0"/>
            </a:br>
            <a:r>
              <a:rPr lang="ru-RU" dirty="0" smtClean="0"/>
              <a:t> и рисунки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«Ребятам о зверятах»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Разработала Зимина Елена Сергеевна</a:t>
            </a:r>
          </a:p>
          <a:p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оспитатель ГБДОУ №14 комбинированного вида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Кировского района Санкт - Петербурга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стя\Desktop\фото альбом\IMAG10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 rot="10800000" flipH="1" flipV="1">
            <a:off x="2483768" y="764704"/>
            <a:ext cx="4248472" cy="2592288"/>
          </a:xfrm>
          <a:prstGeom prst="rect">
            <a:avLst/>
          </a:prstGeom>
          <a:noFill/>
        </p:spPr>
      </p:pic>
      <p:pic>
        <p:nvPicPr>
          <p:cNvPr id="1027" name="Picture 3" descr="C:\Users\Настя\Desktop\фото альбом\IMAG10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0800000" flipH="1" flipV="1">
            <a:off x="1811020" y="3861048"/>
            <a:ext cx="5569292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Настя\Desktop\фото альбом\IMAG103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26360" y="2996952"/>
            <a:ext cx="5617640" cy="3861048"/>
          </a:xfrm>
          <a:prstGeom prst="rect">
            <a:avLst/>
          </a:prstGeom>
          <a:noFill/>
        </p:spPr>
      </p:pic>
      <p:pic>
        <p:nvPicPr>
          <p:cNvPr id="2052" name="Picture 4" descr="G:\DCIM\100MEDIA\IMAG106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1" y="0"/>
            <a:ext cx="5220073" cy="299695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764688" y="5229200"/>
            <a:ext cx="72008" cy="6146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Настя\Desktop\фото альбом\IMAG10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 rot="10800000" flipV="1">
            <a:off x="3635896" y="3068963"/>
            <a:ext cx="5508104" cy="3789037"/>
          </a:xfrm>
          <a:prstGeom prst="rect">
            <a:avLst/>
          </a:prstGeom>
          <a:noFill/>
        </p:spPr>
      </p:pic>
      <p:pic>
        <p:nvPicPr>
          <p:cNvPr id="3076" name="Picture 4" descr="C:\Users\Настя\Desktop\фото альбом\IMAG103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0800000" flipH="1" flipV="1">
            <a:off x="0" y="0"/>
            <a:ext cx="5076056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17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Детское словотворчество  и рисунки  «Ребятам о зверятах»</vt:lpstr>
      <vt:lpstr>Слайд 2</vt:lpstr>
      <vt:lpstr>Слайд 3</vt:lpstr>
      <vt:lpstr>Слайд 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словотворчество и рисунки»Ребятам о зверятах»</dc:title>
  <dc:creator>zim212@yandex.ru</dc:creator>
  <cp:lastModifiedBy>zim212@yandex.ru</cp:lastModifiedBy>
  <cp:revision>28</cp:revision>
  <dcterms:created xsi:type="dcterms:W3CDTF">2014-06-20T23:17:34Z</dcterms:created>
  <dcterms:modified xsi:type="dcterms:W3CDTF">2014-06-22T20:00:06Z</dcterms:modified>
</cp:coreProperties>
</file>