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264A-72AA-48F3-A069-660576DE34D2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0D54-D819-43B0-A278-7222A3E5F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264A-72AA-48F3-A069-660576DE34D2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0D54-D819-43B0-A278-7222A3E5F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264A-72AA-48F3-A069-660576DE34D2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0D54-D819-43B0-A278-7222A3E5F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264A-72AA-48F3-A069-660576DE34D2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0D54-D819-43B0-A278-7222A3E5F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264A-72AA-48F3-A069-660576DE34D2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0D54-D819-43B0-A278-7222A3E5F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264A-72AA-48F3-A069-660576DE34D2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0D54-D819-43B0-A278-7222A3E5F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264A-72AA-48F3-A069-660576DE34D2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0D54-D819-43B0-A278-7222A3E5F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264A-72AA-48F3-A069-660576DE34D2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0D54-D819-43B0-A278-7222A3E5F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264A-72AA-48F3-A069-660576DE34D2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0D54-D819-43B0-A278-7222A3E5F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264A-72AA-48F3-A069-660576DE34D2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0D54-D819-43B0-A278-7222A3E5F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264A-72AA-48F3-A069-660576DE34D2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B70D54-D819-43B0-A278-7222A3E5FA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FA264A-72AA-48F3-A069-660576DE34D2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B70D54-D819-43B0-A278-7222A3E5FAD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МДОУ детский сад № 1 компенсирующего вида</a:t>
            </a:r>
            <a:br>
              <a:rPr lang="ru-RU" sz="2800" dirty="0" smtClean="0"/>
            </a:br>
            <a:r>
              <a:rPr lang="ru-RU" sz="4800" dirty="0" smtClean="0"/>
              <a:t>«Книжки заболели»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Группа «Гномики» 4-5 лет</a:t>
            </a:r>
          </a:p>
          <a:p>
            <a:r>
              <a:rPr lang="ru-RU" dirty="0" smtClean="0"/>
              <a:t>Воспитатель Макаренко Надежда Николаевна </a:t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30294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Цель: Формировать бережное и аккуратное отношение к книге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Задачи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r>
              <a:rPr lang="ru-RU" sz="2800" dirty="0"/>
              <a:t>1. Развивать  способности к  поисковой  деятельности: планирование  этапов  своей деятельности.</a:t>
            </a:r>
            <a:br>
              <a:rPr lang="ru-RU" sz="2800" dirty="0"/>
            </a:br>
            <a:r>
              <a:rPr lang="ru-RU" sz="2800" dirty="0"/>
              <a:t>2. Воспитывать бережное отношение  к  книгам.</a:t>
            </a:r>
            <a:br>
              <a:rPr lang="ru-RU" sz="2800" dirty="0"/>
            </a:br>
            <a:r>
              <a:rPr lang="ru-RU" sz="2800" dirty="0"/>
              <a:t>3. Прививать художественный вкус при  изготовлении книги своими руками.</a:t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C:\Users\1232\Pictures\26.01.2009\DSC005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5" y="4385470"/>
            <a:ext cx="2743714" cy="2057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958166" cy="714380"/>
          </a:xfrm>
        </p:spPr>
        <p:txBody>
          <a:bodyPr/>
          <a:lstStyle/>
          <a:p>
            <a:pPr algn="ctr"/>
            <a:r>
              <a:rPr lang="ru-RU" sz="2800" dirty="0" smtClean="0"/>
              <a:t>1 Этап – предварительная работа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071546"/>
            <a:ext cx="4286280" cy="517685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 Работа с родителями . </a:t>
            </a:r>
          </a:p>
          <a:p>
            <a:r>
              <a:rPr lang="ru-RU" sz="2000" dirty="0" smtClean="0"/>
              <a:t>Беседа «Какое место занимает книга в вашем доме?»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Беседа с  детьми «Моя любимая книга».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Выставка книг (книжки-малышки, книга-театр, книга-сундучок, объемная  книга, книжка-сюрприз и т. д.)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Рассматривание ,  чтение книг.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Правила правильного пользования книгой.</a:t>
            </a:r>
          </a:p>
          <a:p>
            <a:r>
              <a:rPr lang="ru-RU" sz="2000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DSC004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5" y="2472928"/>
            <a:ext cx="3971925" cy="29789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86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2 этап – организованная деятельность</a:t>
            </a:r>
            <a:br>
              <a:rPr lang="ru-RU" sz="2800" dirty="0" smtClean="0"/>
            </a:br>
            <a:r>
              <a:rPr lang="ru-RU" sz="2800" dirty="0" smtClean="0"/>
              <a:t>Игровой момент. Приходит в гости Буратино.</a:t>
            </a:r>
            <a:br>
              <a:rPr lang="ru-RU" sz="2800" dirty="0" smtClean="0"/>
            </a:br>
            <a:r>
              <a:rPr lang="ru-RU" sz="2800" dirty="0" smtClean="0"/>
              <a:t>Выявление проблемы «Книжки заболели». 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DSC005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1475" y="1928813"/>
            <a:ext cx="5861049" cy="43957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716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Копилка – сбор подручного материала  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400" dirty="0" smtClean="0"/>
              <a:t>Бумага, ножницы, клей, простой карандаш, степлер, скотч, заготовки для книг, картинки для наклеивания, цветная бумага.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DSC00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000240"/>
            <a:ext cx="5716606" cy="428745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Решение проблемы: Лечение, подклеивание, ремонт книг, украшение книг.</a:t>
            </a:r>
            <a:endParaRPr lang="ru-RU" sz="2800" dirty="0"/>
          </a:p>
        </p:txBody>
      </p:sp>
      <p:pic>
        <p:nvPicPr>
          <p:cNvPr id="10" name="Содержимое 9" descr="DSC005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5186311" cy="42403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Изготовление книжек – малышек.</a:t>
            </a:r>
            <a:endParaRPr lang="ru-RU" sz="2800" dirty="0"/>
          </a:p>
        </p:txBody>
      </p:sp>
      <p:pic>
        <p:nvPicPr>
          <p:cNvPr id="5" name="Содержимое 4" descr="DSC005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80724" y="1628800"/>
            <a:ext cx="2991276" cy="2645605"/>
          </a:xfrm>
        </p:spPr>
      </p:pic>
      <p:pic>
        <p:nvPicPr>
          <p:cNvPr id="8" name="Содержимое 7" descr="DSC005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708920"/>
            <a:ext cx="3118918" cy="29460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3 этап – презентация продукта деятельности</a:t>
            </a:r>
            <a:br>
              <a:rPr lang="ru-RU" sz="3200" dirty="0" smtClean="0"/>
            </a:br>
            <a:r>
              <a:rPr lang="ru-RU" sz="3200" dirty="0" smtClean="0"/>
              <a:t>Выставка вылеченных книжек</a:t>
            </a:r>
            <a:endParaRPr lang="ru-RU" sz="3200" dirty="0"/>
          </a:p>
        </p:txBody>
      </p:sp>
      <p:pic>
        <p:nvPicPr>
          <p:cNvPr id="10" name="Содержимое 9" descr="DSC005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84784"/>
            <a:ext cx="4038600" cy="36631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57166"/>
            <a:ext cx="7772400" cy="642942"/>
          </a:xfrm>
        </p:spPr>
        <p:txBody>
          <a:bodyPr/>
          <a:lstStyle/>
          <a:p>
            <a:r>
              <a:rPr lang="ru-RU" sz="3600" dirty="0" smtClean="0"/>
              <a:t>Работа на будущее: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071546"/>
            <a:ext cx="7772400" cy="17145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Лечение книг дома с родителями.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Изготовление  книг дома с родителями, составление  рассказа  по  изготовленным  книгам.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Изготовление </a:t>
            </a:r>
            <a:r>
              <a:rPr lang="ru-RU" smtClean="0"/>
              <a:t>кулинарной книги.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</TotalTime>
  <Words>151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Constantia</vt:lpstr>
      <vt:lpstr>Wingdings</vt:lpstr>
      <vt:lpstr>Wingdings 2</vt:lpstr>
      <vt:lpstr>Поток</vt:lpstr>
      <vt:lpstr>МДОУ детский сад № 1 компенсирующего вида «Книжки заболели»</vt:lpstr>
      <vt:lpstr>Цель: Формировать бережное и аккуратное отношение к книге. Задачи: 1. Развивать  способности к  поисковой  деятельности: планирование  этапов  своей деятельности. 2. Воспитывать бережное отношение  к  книгам. 3. Прививать художественный вкус при  изготовлении книги своими руками.  </vt:lpstr>
      <vt:lpstr>1 Этап – предварительная работа</vt:lpstr>
      <vt:lpstr>2 этап – организованная деятельность Игровой момент. Приходит в гости Буратино. Выявление проблемы «Книжки заболели».      </vt:lpstr>
      <vt:lpstr>Копилка – сбор подручного материала   - Бумага, ножницы, клей, простой карандаш, степлер, скотч, заготовки для книг, картинки для наклеивания, цветная бумага. </vt:lpstr>
      <vt:lpstr>Решение проблемы: Лечение, подклеивание, ремонт книг, украшение книг.</vt:lpstr>
      <vt:lpstr>Изготовление книжек – малышек.</vt:lpstr>
      <vt:lpstr>3 этап – презентация продукта деятельности Выставка вылеченных книжек</vt:lpstr>
      <vt:lpstr>Работа на будущее: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1232</dc:creator>
  <cp:lastModifiedBy>Александр Мухачев</cp:lastModifiedBy>
  <cp:revision>20</cp:revision>
  <dcterms:created xsi:type="dcterms:W3CDTF">2009-01-26T08:20:33Z</dcterms:created>
  <dcterms:modified xsi:type="dcterms:W3CDTF">2015-08-20T15:31:52Z</dcterms:modified>
</cp:coreProperties>
</file>