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9" r:id="rId3"/>
    <p:sldId id="262" r:id="rId4"/>
    <p:sldId id="258" r:id="rId5"/>
    <p:sldId id="261" r:id="rId6"/>
    <p:sldId id="264" r:id="rId7"/>
    <p:sldId id="265" r:id="rId8"/>
    <p:sldId id="266" r:id="rId9"/>
    <p:sldId id="268" r:id="rId10"/>
    <p:sldId id="267" r:id="rId11"/>
    <p:sldId id="25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A/scaramouch.ru/foto/bochka.jpg" TargetMode="External"/><Relationship Id="rId3" Type="http://schemas.openxmlformats.org/officeDocument/2006/relationships/hyperlink" Target="jpg" TargetMode="External"/><Relationship Id="rId7" Type="http://schemas.openxmlformats.org/officeDocument/2006/relationships/hyperlink" Target="5c28e433ed" TargetMode="External"/><Relationship Id="rId2" Type="http://schemas.openxmlformats.org/officeDocument/2006/relationships/hyperlink" Target="0%B4%20%D0%B8%20%D0%B1%D0%B0%D0%B1%D0%B0&amp;pos=37&amp;uinfo=sw-1349-sh-681-fw-1107-fh-475-pd-1&amp;rpt=simage&amp;img_url=http:/www.free-lancers.net/posted_files/NF66781836449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2Fdisney-clipart.com/bambi/jpg/Thumper-1-lg.jpg" TargetMode="External"/><Relationship Id="rId5" Type="http://schemas.openxmlformats.org/officeDocument/2006/relationships/hyperlink" Target="2F26f2/c5bBkyJRTKo.jpg" TargetMode="External"/><Relationship Id="rId4" Type="http://schemas.openxmlformats.org/officeDocument/2006/relationships/hyperlink" Target="2Fuploads/2012/08/2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5904656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ru-RU" b="1" dirty="0" smtClean="0"/>
              <a:t>Приложение </a:t>
            </a:r>
            <a:r>
              <a:rPr lang="ru-RU" b="1" dirty="0" smtClean="0"/>
              <a:t>2.</a:t>
            </a:r>
            <a:endParaRPr lang="ru-RU" dirty="0" smtClean="0"/>
          </a:p>
          <a:p>
            <a:pPr algn="ctr">
              <a:buFont typeface="Arial" charset="0"/>
              <a:buNone/>
              <a:defRPr/>
            </a:pPr>
            <a:endParaRPr lang="ru-RU" b="1" dirty="0" smtClean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sz="4300" b="1" dirty="0" smtClean="0">
                <a:solidFill>
                  <a:srgbClr val="FF0000"/>
                </a:solidFill>
              </a:rPr>
              <a:t>Презентация </a:t>
            </a:r>
            <a:r>
              <a:rPr lang="ru-RU" sz="4300" b="1" dirty="0">
                <a:solidFill>
                  <a:srgbClr val="FF0000"/>
                </a:solidFill>
              </a:rPr>
              <a:t>к уроку математики</a:t>
            </a:r>
          </a:p>
          <a:p>
            <a:pPr algn="ctr">
              <a:buFont typeface="Arial" charset="0"/>
              <a:buNone/>
              <a:defRPr/>
            </a:pPr>
            <a:r>
              <a:rPr lang="ru-RU" sz="4300" b="1" dirty="0">
                <a:solidFill>
                  <a:srgbClr val="FF0000"/>
                </a:solidFill>
              </a:rPr>
              <a:t> в 1 классе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УМК «Школа России»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Тема: «Прибавить и вычесть </a:t>
            </a:r>
            <a:r>
              <a:rPr lang="ru-RU" b="1" dirty="0" smtClean="0">
                <a:solidFill>
                  <a:srgbClr val="FF0000"/>
                </a:solidFill>
              </a:rPr>
              <a:t>2»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Автор: </a:t>
            </a:r>
            <a:r>
              <a:rPr lang="ru-RU" b="1" dirty="0" smtClean="0">
                <a:solidFill>
                  <a:srgbClr val="FF0000"/>
                </a:solidFill>
              </a:rPr>
              <a:t>Ласкова Ольга Викторовна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>
                <a:solidFill>
                  <a:srgbClr val="FF0000"/>
                </a:solidFill>
              </a:rPr>
              <a:t>учитель начальных классов</a:t>
            </a: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МБОУ «Лицей №4»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Г. Юбилейного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Московской области</a:t>
            </a:r>
            <a:endParaRPr lang="ru-RU" b="1" dirty="0">
              <a:solidFill>
                <a:srgbClr val="FF0000"/>
              </a:solidFill>
            </a:endParaRPr>
          </a:p>
          <a:p>
            <a:pPr algn="ctr">
              <a:buFont typeface="Arial" charset="0"/>
              <a:buNone/>
              <a:defRPr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122" name="Picture 2" descr="C:\Users\zhak\Documents\ольга\Уроки+презентации\открыт ур\лис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1614" y="1600200"/>
            <a:ext cx="3652083" cy="4565104"/>
          </a:xfrm>
          <a:prstGeom prst="rect">
            <a:avLst/>
          </a:prstGeom>
          <a:noFill/>
        </p:spPr>
      </p:pic>
      <p:sp>
        <p:nvSpPr>
          <p:cNvPr id="5" name="Полилиния 4"/>
          <p:cNvSpPr/>
          <p:nvPr/>
        </p:nvSpPr>
        <p:spPr>
          <a:xfrm>
            <a:off x="689267" y="5157192"/>
            <a:ext cx="7089984" cy="1313462"/>
          </a:xfrm>
          <a:custGeom>
            <a:avLst/>
            <a:gdLst>
              <a:gd name="connsiteX0" fmla="*/ 68379 w 7089984"/>
              <a:gd name="connsiteY0" fmla="*/ 274320 h 958128"/>
              <a:gd name="connsiteX1" fmla="*/ 120630 w 7089984"/>
              <a:gd name="connsiteY1" fmla="*/ 235131 h 958128"/>
              <a:gd name="connsiteX2" fmla="*/ 199007 w 7089984"/>
              <a:gd name="connsiteY2" fmla="*/ 169817 h 958128"/>
              <a:gd name="connsiteX3" fmla="*/ 225133 w 7089984"/>
              <a:gd name="connsiteY3" fmla="*/ 130628 h 958128"/>
              <a:gd name="connsiteX4" fmla="*/ 303510 w 7089984"/>
              <a:gd name="connsiteY4" fmla="*/ 91440 h 958128"/>
              <a:gd name="connsiteX5" fmla="*/ 342699 w 7089984"/>
              <a:gd name="connsiteY5" fmla="*/ 65314 h 958128"/>
              <a:gd name="connsiteX6" fmla="*/ 786836 w 7089984"/>
              <a:gd name="connsiteY6" fmla="*/ 26125 h 958128"/>
              <a:gd name="connsiteX7" fmla="*/ 930527 w 7089984"/>
              <a:gd name="connsiteY7" fmla="*/ 0 h 958128"/>
              <a:gd name="connsiteX8" fmla="*/ 1217910 w 7089984"/>
              <a:gd name="connsiteY8" fmla="*/ 13063 h 958128"/>
              <a:gd name="connsiteX9" fmla="*/ 1322413 w 7089984"/>
              <a:gd name="connsiteY9" fmla="*/ 39188 h 958128"/>
              <a:gd name="connsiteX10" fmla="*/ 1374664 w 7089984"/>
              <a:gd name="connsiteY10" fmla="*/ 65314 h 958128"/>
              <a:gd name="connsiteX11" fmla="*/ 1635922 w 7089984"/>
              <a:gd name="connsiteY11" fmla="*/ 91440 h 958128"/>
              <a:gd name="connsiteX12" fmla="*/ 1753487 w 7089984"/>
              <a:gd name="connsiteY12" fmla="*/ 104503 h 958128"/>
              <a:gd name="connsiteX13" fmla="*/ 1910242 w 7089984"/>
              <a:gd name="connsiteY13" fmla="*/ 117565 h 958128"/>
              <a:gd name="connsiteX14" fmla="*/ 1988619 w 7089984"/>
              <a:gd name="connsiteY14" fmla="*/ 130628 h 958128"/>
              <a:gd name="connsiteX15" fmla="*/ 2066996 w 7089984"/>
              <a:gd name="connsiteY15" fmla="*/ 156754 h 958128"/>
              <a:gd name="connsiteX16" fmla="*/ 2132310 w 7089984"/>
              <a:gd name="connsiteY16" fmla="*/ 235131 h 958128"/>
              <a:gd name="connsiteX17" fmla="*/ 2145373 w 7089984"/>
              <a:gd name="connsiteY17" fmla="*/ 274320 h 958128"/>
              <a:gd name="connsiteX18" fmla="*/ 2184562 w 7089984"/>
              <a:gd name="connsiteY18" fmla="*/ 300445 h 958128"/>
              <a:gd name="connsiteX19" fmla="*/ 2223750 w 7089984"/>
              <a:gd name="connsiteY19" fmla="*/ 339634 h 958128"/>
              <a:gd name="connsiteX20" fmla="*/ 2262939 w 7089984"/>
              <a:gd name="connsiteY20" fmla="*/ 365760 h 958128"/>
              <a:gd name="connsiteX21" fmla="*/ 2302127 w 7089984"/>
              <a:gd name="connsiteY21" fmla="*/ 404948 h 958128"/>
              <a:gd name="connsiteX22" fmla="*/ 2445819 w 7089984"/>
              <a:gd name="connsiteY22" fmla="*/ 470263 h 958128"/>
              <a:gd name="connsiteX23" fmla="*/ 2498070 w 7089984"/>
              <a:gd name="connsiteY23" fmla="*/ 496388 h 958128"/>
              <a:gd name="connsiteX24" fmla="*/ 2576447 w 7089984"/>
              <a:gd name="connsiteY24" fmla="*/ 522514 h 958128"/>
              <a:gd name="connsiteX25" fmla="*/ 2615636 w 7089984"/>
              <a:gd name="connsiteY25" fmla="*/ 548640 h 958128"/>
              <a:gd name="connsiteX26" fmla="*/ 2667887 w 7089984"/>
              <a:gd name="connsiteY26" fmla="*/ 561703 h 958128"/>
              <a:gd name="connsiteX27" fmla="*/ 2798516 w 7089984"/>
              <a:gd name="connsiteY27" fmla="*/ 640080 h 958128"/>
              <a:gd name="connsiteX28" fmla="*/ 2837704 w 7089984"/>
              <a:gd name="connsiteY28" fmla="*/ 666205 h 958128"/>
              <a:gd name="connsiteX29" fmla="*/ 3007522 w 7089984"/>
              <a:gd name="connsiteY29" fmla="*/ 692331 h 958128"/>
              <a:gd name="connsiteX30" fmla="*/ 3216527 w 7089984"/>
              <a:gd name="connsiteY30" fmla="*/ 679268 h 958128"/>
              <a:gd name="connsiteX31" fmla="*/ 3294904 w 7089984"/>
              <a:gd name="connsiteY31" fmla="*/ 653143 h 958128"/>
              <a:gd name="connsiteX32" fmla="*/ 3334093 w 7089984"/>
              <a:gd name="connsiteY32" fmla="*/ 640080 h 958128"/>
              <a:gd name="connsiteX33" fmla="*/ 3373282 w 7089984"/>
              <a:gd name="connsiteY33" fmla="*/ 613954 h 958128"/>
              <a:gd name="connsiteX34" fmla="*/ 3451659 w 7089984"/>
              <a:gd name="connsiteY34" fmla="*/ 587828 h 958128"/>
              <a:gd name="connsiteX35" fmla="*/ 3490847 w 7089984"/>
              <a:gd name="connsiteY35" fmla="*/ 574765 h 958128"/>
              <a:gd name="connsiteX36" fmla="*/ 3634539 w 7089984"/>
              <a:gd name="connsiteY36" fmla="*/ 535577 h 958128"/>
              <a:gd name="connsiteX37" fmla="*/ 3830482 w 7089984"/>
              <a:gd name="connsiteY37" fmla="*/ 548640 h 958128"/>
              <a:gd name="connsiteX38" fmla="*/ 3908859 w 7089984"/>
              <a:gd name="connsiteY38" fmla="*/ 574765 h 958128"/>
              <a:gd name="connsiteX39" fmla="*/ 4013362 w 7089984"/>
              <a:gd name="connsiteY39" fmla="*/ 600891 h 958128"/>
              <a:gd name="connsiteX40" fmla="*/ 4130927 w 7089984"/>
              <a:gd name="connsiteY40" fmla="*/ 613954 h 958128"/>
              <a:gd name="connsiteX41" fmla="*/ 4196242 w 7089984"/>
              <a:gd name="connsiteY41" fmla="*/ 627017 h 958128"/>
              <a:gd name="connsiteX42" fmla="*/ 4339933 w 7089984"/>
              <a:gd name="connsiteY42" fmla="*/ 640080 h 958128"/>
              <a:gd name="connsiteX43" fmla="*/ 4744882 w 7089984"/>
              <a:gd name="connsiteY43" fmla="*/ 640080 h 958128"/>
              <a:gd name="connsiteX44" fmla="*/ 4888573 w 7089984"/>
              <a:gd name="connsiteY44" fmla="*/ 600891 h 958128"/>
              <a:gd name="connsiteX45" fmla="*/ 4927762 w 7089984"/>
              <a:gd name="connsiteY45" fmla="*/ 587828 h 958128"/>
              <a:gd name="connsiteX46" fmla="*/ 4966950 w 7089984"/>
              <a:gd name="connsiteY46" fmla="*/ 574765 h 958128"/>
              <a:gd name="connsiteX47" fmla="*/ 5006139 w 7089984"/>
              <a:gd name="connsiteY47" fmla="*/ 535577 h 958128"/>
              <a:gd name="connsiteX48" fmla="*/ 5084516 w 7089984"/>
              <a:gd name="connsiteY48" fmla="*/ 483325 h 958128"/>
              <a:gd name="connsiteX49" fmla="*/ 5149830 w 7089984"/>
              <a:gd name="connsiteY49" fmla="*/ 404948 h 958128"/>
              <a:gd name="connsiteX50" fmla="*/ 5202082 w 7089984"/>
              <a:gd name="connsiteY50" fmla="*/ 326571 h 958128"/>
              <a:gd name="connsiteX51" fmla="*/ 5254333 w 7089984"/>
              <a:gd name="connsiteY51" fmla="*/ 248194 h 958128"/>
              <a:gd name="connsiteX52" fmla="*/ 5411087 w 7089984"/>
              <a:gd name="connsiteY52" fmla="*/ 169817 h 958128"/>
              <a:gd name="connsiteX53" fmla="*/ 5450276 w 7089984"/>
              <a:gd name="connsiteY53" fmla="*/ 156754 h 958128"/>
              <a:gd name="connsiteX54" fmla="*/ 5737659 w 7089984"/>
              <a:gd name="connsiteY54" fmla="*/ 169817 h 958128"/>
              <a:gd name="connsiteX55" fmla="*/ 5776847 w 7089984"/>
              <a:gd name="connsiteY55" fmla="*/ 182880 h 958128"/>
              <a:gd name="connsiteX56" fmla="*/ 5842162 w 7089984"/>
              <a:gd name="connsiteY56" fmla="*/ 195943 h 958128"/>
              <a:gd name="connsiteX57" fmla="*/ 5881350 w 7089984"/>
              <a:gd name="connsiteY57" fmla="*/ 209005 h 958128"/>
              <a:gd name="connsiteX58" fmla="*/ 5985853 w 7089984"/>
              <a:gd name="connsiteY58" fmla="*/ 235131 h 958128"/>
              <a:gd name="connsiteX59" fmla="*/ 6038104 w 7089984"/>
              <a:gd name="connsiteY59" fmla="*/ 248194 h 958128"/>
              <a:gd name="connsiteX60" fmla="*/ 6090356 w 7089984"/>
              <a:gd name="connsiteY60" fmla="*/ 274320 h 958128"/>
              <a:gd name="connsiteX61" fmla="*/ 6168733 w 7089984"/>
              <a:gd name="connsiteY61" fmla="*/ 300445 h 958128"/>
              <a:gd name="connsiteX62" fmla="*/ 6220984 w 7089984"/>
              <a:gd name="connsiteY62" fmla="*/ 326571 h 958128"/>
              <a:gd name="connsiteX63" fmla="*/ 6273236 w 7089984"/>
              <a:gd name="connsiteY63" fmla="*/ 339634 h 958128"/>
              <a:gd name="connsiteX64" fmla="*/ 6403864 w 7089984"/>
              <a:gd name="connsiteY64" fmla="*/ 365760 h 958128"/>
              <a:gd name="connsiteX65" fmla="*/ 6586744 w 7089984"/>
              <a:gd name="connsiteY65" fmla="*/ 391885 h 958128"/>
              <a:gd name="connsiteX66" fmla="*/ 6743499 w 7089984"/>
              <a:gd name="connsiteY66" fmla="*/ 404948 h 958128"/>
              <a:gd name="connsiteX67" fmla="*/ 6848002 w 7089984"/>
              <a:gd name="connsiteY67" fmla="*/ 431074 h 958128"/>
              <a:gd name="connsiteX68" fmla="*/ 6900253 w 7089984"/>
              <a:gd name="connsiteY68" fmla="*/ 444137 h 958128"/>
              <a:gd name="connsiteX69" fmla="*/ 6978630 w 7089984"/>
              <a:gd name="connsiteY69" fmla="*/ 470263 h 958128"/>
              <a:gd name="connsiteX70" fmla="*/ 7017819 w 7089984"/>
              <a:gd name="connsiteY70" fmla="*/ 483325 h 958128"/>
              <a:gd name="connsiteX71" fmla="*/ 7057007 w 7089984"/>
              <a:gd name="connsiteY71" fmla="*/ 509451 h 958128"/>
              <a:gd name="connsiteX72" fmla="*/ 7043944 w 7089984"/>
              <a:gd name="connsiteY72" fmla="*/ 679268 h 958128"/>
              <a:gd name="connsiteX73" fmla="*/ 6848002 w 7089984"/>
              <a:gd name="connsiteY73" fmla="*/ 718457 h 958128"/>
              <a:gd name="connsiteX74" fmla="*/ 6560619 w 7089984"/>
              <a:gd name="connsiteY74" fmla="*/ 744583 h 958128"/>
              <a:gd name="connsiteX75" fmla="*/ 6234047 w 7089984"/>
              <a:gd name="connsiteY75" fmla="*/ 757645 h 958128"/>
              <a:gd name="connsiteX76" fmla="*/ 6129544 w 7089984"/>
              <a:gd name="connsiteY76" fmla="*/ 783771 h 958128"/>
              <a:gd name="connsiteX77" fmla="*/ 6011979 w 7089984"/>
              <a:gd name="connsiteY77" fmla="*/ 809897 h 958128"/>
              <a:gd name="connsiteX78" fmla="*/ 5829099 w 7089984"/>
              <a:gd name="connsiteY78" fmla="*/ 862148 h 958128"/>
              <a:gd name="connsiteX79" fmla="*/ 5489464 w 7089984"/>
              <a:gd name="connsiteY79" fmla="*/ 888274 h 958128"/>
              <a:gd name="connsiteX80" fmla="*/ 5345773 w 7089984"/>
              <a:gd name="connsiteY80" fmla="*/ 875211 h 958128"/>
              <a:gd name="connsiteX81" fmla="*/ 5280459 w 7089984"/>
              <a:gd name="connsiteY81" fmla="*/ 862148 h 958128"/>
              <a:gd name="connsiteX82" fmla="*/ 4966950 w 7089984"/>
              <a:gd name="connsiteY82" fmla="*/ 888274 h 958128"/>
              <a:gd name="connsiteX83" fmla="*/ 4888573 w 7089984"/>
              <a:gd name="connsiteY83" fmla="*/ 901337 h 958128"/>
              <a:gd name="connsiteX84" fmla="*/ 4744882 w 7089984"/>
              <a:gd name="connsiteY84" fmla="*/ 914400 h 958128"/>
              <a:gd name="connsiteX85" fmla="*/ 4692630 w 7089984"/>
              <a:gd name="connsiteY85" fmla="*/ 927463 h 958128"/>
              <a:gd name="connsiteX86" fmla="*/ 4091739 w 7089984"/>
              <a:gd name="connsiteY86" fmla="*/ 927463 h 958128"/>
              <a:gd name="connsiteX87" fmla="*/ 4013362 w 7089984"/>
              <a:gd name="connsiteY87" fmla="*/ 914400 h 958128"/>
              <a:gd name="connsiteX88" fmla="*/ 3869670 w 7089984"/>
              <a:gd name="connsiteY88" fmla="*/ 888274 h 958128"/>
              <a:gd name="connsiteX89" fmla="*/ 3412470 w 7089984"/>
              <a:gd name="connsiteY89" fmla="*/ 875211 h 958128"/>
              <a:gd name="connsiteX90" fmla="*/ 3321030 w 7089984"/>
              <a:gd name="connsiteY90" fmla="*/ 862148 h 958128"/>
              <a:gd name="connsiteX91" fmla="*/ 3268779 w 7089984"/>
              <a:gd name="connsiteY91" fmla="*/ 849085 h 958128"/>
              <a:gd name="connsiteX92" fmla="*/ 3203464 w 7089984"/>
              <a:gd name="connsiteY92" fmla="*/ 836023 h 958128"/>
              <a:gd name="connsiteX93" fmla="*/ 3098962 w 7089984"/>
              <a:gd name="connsiteY93" fmla="*/ 809897 h 958128"/>
              <a:gd name="connsiteX94" fmla="*/ 2863830 w 7089984"/>
              <a:gd name="connsiteY94" fmla="*/ 822960 h 958128"/>
              <a:gd name="connsiteX95" fmla="*/ 2798516 w 7089984"/>
              <a:gd name="connsiteY95" fmla="*/ 836023 h 958128"/>
              <a:gd name="connsiteX96" fmla="*/ 2707076 w 7089984"/>
              <a:gd name="connsiteY96" fmla="*/ 862148 h 958128"/>
              <a:gd name="connsiteX97" fmla="*/ 2367442 w 7089984"/>
              <a:gd name="connsiteY97" fmla="*/ 849085 h 958128"/>
              <a:gd name="connsiteX98" fmla="*/ 2328253 w 7089984"/>
              <a:gd name="connsiteY98" fmla="*/ 836023 h 958128"/>
              <a:gd name="connsiteX99" fmla="*/ 2289064 w 7089984"/>
              <a:gd name="connsiteY99" fmla="*/ 809897 h 958128"/>
              <a:gd name="connsiteX100" fmla="*/ 2197624 w 7089984"/>
              <a:gd name="connsiteY100" fmla="*/ 770708 h 958128"/>
              <a:gd name="connsiteX101" fmla="*/ 2158436 w 7089984"/>
              <a:gd name="connsiteY101" fmla="*/ 744583 h 958128"/>
              <a:gd name="connsiteX102" fmla="*/ 2053933 w 7089984"/>
              <a:gd name="connsiteY102" fmla="*/ 692331 h 958128"/>
              <a:gd name="connsiteX103" fmla="*/ 2001682 w 7089984"/>
              <a:gd name="connsiteY103" fmla="*/ 653143 h 958128"/>
              <a:gd name="connsiteX104" fmla="*/ 1923304 w 7089984"/>
              <a:gd name="connsiteY104" fmla="*/ 627017 h 958128"/>
              <a:gd name="connsiteX105" fmla="*/ 1766550 w 7089984"/>
              <a:gd name="connsiteY105" fmla="*/ 600891 h 958128"/>
              <a:gd name="connsiteX106" fmla="*/ 982779 w 7089984"/>
              <a:gd name="connsiteY106" fmla="*/ 613954 h 958128"/>
              <a:gd name="connsiteX107" fmla="*/ 852150 w 7089984"/>
              <a:gd name="connsiteY107" fmla="*/ 627017 h 958128"/>
              <a:gd name="connsiteX108" fmla="*/ 303510 w 7089984"/>
              <a:gd name="connsiteY108" fmla="*/ 613954 h 958128"/>
              <a:gd name="connsiteX109" fmla="*/ 264322 w 7089984"/>
              <a:gd name="connsiteY109" fmla="*/ 600891 h 958128"/>
              <a:gd name="connsiteX110" fmla="*/ 185944 w 7089984"/>
              <a:gd name="connsiteY110" fmla="*/ 548640 h 958128"/>
              <a:gd name="connsiteX111" fmla="*/ 146756 w 7089984"/>
              <a:gd name="connsiteY111" fmla="*/ 535577 h 958128"/>
              <a:gd name="connsiteX112" fmla="*/ 107567 w 7089984"/>
              <a:gd name="connsiteY112" fmla="*/ 509451 h 958128"/>
              <a:gd name="connsiteX113" fmla="*/ 29190 w 7089984"/>
              <a:gd name="connsiteY113" fmla="*/ 483325 h 958128"/>
              <a:gd name="connsiteX114" fmla="*/ 3064 w 7089984"/>
              <a:gd name="connsiteY114" fmla="*/ 444137 h 958128"/>
              <a:gd name="connsiteX115" fmla="*/ 16127 w 7089984"/>
              <a:gd name="connsiteY115" fmla="*/ 352697 h 958128"/>
              <a:gd name="connsiteX116" fmla="*/ 29190 w 7089984"/>
              <a:gd name="connsiteY116" fmla="*/ 313508 h 958128"/>
              <a:gd name="connsiteX117" fmla="*/ 107567 w 7089984"/>
              <a:gd name="connsiteY117" fmla="*/ 274320 h 958128"/>
              <a:gd name="connsiteX118" fmla="*/ 146756 w 7089984"/>
              <a:gd name="connsiteY118" fmla="*/ 248194 h 958128"/>
              <a:gd name="connsiteX119" fmla="*/ 172882 w 7089984"/>
              <a:gd name="connsiteY119" fmla="*/ 169817 h 958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7089984" h="958128">
                <a:moveTo>
                  <a:pt x="68379" y="274320"/>
                </a:moveTo>
                <a:cubicBezTo>
                  <a:pt x="85796" y="261257"/>
                  <a:pt x="104100" y="249300"/>
                  <a:pt x="120630" y="235131"/>
                </a:cubicBezTo>
                <a:cubicBezTo>
                  <a:pt x="208635" y="159698"/>
                  <a:pt x="112397" y="227559"/>
                  <a:pt x="199007" y="169817"/>
                </a:cubicBezTo>
                <a:cubicBezTo>
                  <a:pt x="207716" y="156754"/>
                  <a:pt x="214031" y="141729"/>
                  <a:pt x="225133" y="130628"/>
                </a:cubicBezTo>
                <a:cubicBezTo>
                  <a:pt x="262568" y="93194"/>
                  <a:pt x="261015" y="112688"/>
                  <a:pt x="303510" y="91440"/>
                </a:cubicBezTo>
                <a:cubicBezTo>
                  <a:pt x="317552" y="84419"/>
                  <a:pt x="327944" y="70679"/>
                  <a:pt x="342699" y="65314"/>
                </a:cubicBezTo>
                <a:cubicBezTo>
                  <a:pt x="482185" y="14592"/>
                  <a:pt x="647747" y="31475"/>
                  <a:pt x="786836" y="26125"/>
                </a:cubicBezTo>
                <a:cubicBezTo>
                  <a:pt x="808067" y="21879"/>
                  <a:pt x="913820" y="0"/>
                  <a:pt x="930527" y="0"/>
                </a:cubicBezTo>
                <a:cubicBezTo>
                  <a:pt x="1026420" y="0"/>
                  <a:pt x="1122116" y="8709"/>
                  <a:pt x="1217910" y="13063"/>
                </a:cubicBezTo>
                <a:cubicBezTo>
                  <a:pt x="1252744" y="21771"/>
                  <a:pt x="1290298" y="23130"/>
                  <a:pt x="1322413" y="39188"/>
                </a:cubicBezTo>
                <a:cubicBezTo>
                  <a:pt x="1339830" y="47897"/>
                  <a:pt x="1355773" y="60591"/>
                  <a:pt x="1374664" y="65314"/>
                </a:cubicBezTo>
                <a:cubicBezTo>
                  <a:pt x="1414641" y="75308"/>
                  <a:pt x="1618265" y="89758"/>
                  <a:pt x="1635922" y="91440"/>
                </a:cubicBezTo>
                <a:cubicBezTo>
                  <a:pt x="1675174" y="95178"/>
                  <a:pt x="1714235" y="100765"/>
                  <a:pt x="1753487" y="104503"/>
                </a:cubicBezTo>
                <a:cubicBezTo>
                  <a:pt x="1805684" y="109474"/>
                  <a:pt x="1857990" y="113211"/>
                  <a:pt x="1910242" y="117565"/>
                </a:cubicBezTo>
                <a:cubicBezTo>
                  <a:pt x="1936368" y="121919"/>
                  <a:pt x="1962924" y="124204"/>
                  <a:pt x="1988619" y="130628"/>
                </a:cubicBezTo>
                <a:cubicBezTo>
                  <a:pt x="2015336" y="137307"/>
                  <a:pt x="2066996" y="156754"/>
                  <a:pt x="2066996" y="156754"/>
                </a:cubicBezTo>
                <a:cubicBezTo>
                  <a:pt x="2095883" y="185642"/>
                  <a:pt x="2114125" y="198761"/>
                  <a:pt x="2132310" y="235131"/>
                </a:cubicBezTo>
                <a:cubicBezTo>
                  <a:pt x="2138468" y="247447"/>
                  <a:pt x="2136771" y="263568"/>
                  <a:pt x="2145373" y="274320"/>
                </a:cubicBezTo>
                <a:cubicBezTo>
                  <a:pt x="2155181" y="286579"/>
                  <a:pt x="2172501" y="290394"/>
                  <a:pt x="2184562" y="300445"/>
                </a:cubicBezTo>
                <a:cubicBezTo>
                  <a:pt x="2198754" y="312272"/>
                  <a:pt x="2209558" y="327807"/>
                  <a:pt x="2223750" y="339634"/>
                </a:cubicBezTo>
                <a:cubicBezTo>
                  <a:pt x="2235811" y="349685"/>
                  <a:pt x="2250878" y="355709"/>
                  <a:pt x="2262939" y="365760"/>
                </a:cubicBezTo>
                <a:cubicBezTo>
                  <a:pt x="2277131" y="377586"/>
                  <a:pt x="2286542" y="395030"/>
                  <a:pt x="2302127" y="404948"/>
                </a:cubicBezTo>
                <a:cubicBezTo>
                  <a:pt x="2440977" y="493308"/>
                  <a:pt x="2361893" y="434295"/>
                  <a:pt x="2445819" y="470263"/>
                </a:cubicBezTo>
                <a:cubicBezTo>
                  <a:pt x="2463717" y="477934"/>
                  <a:pt x="2479990" y="489156"/>
                  <a:pt x="2498070" y="496388"/>
                </a:cubicBezTo>
                <a:cubicBezTo>
                  <a:pt x="2523639" y="506616"/>
                  <a:pt x="2553533" y="507238"/>
                  <a:pt x="2576447" y="522514"/>
                </a:cubicBezTo>
                <a:cubicBezTo>
                  <a:pt x="2589510" y="531223"/>
                  <a:pt x="2601206" y="542455"/>
                  <a:pt x="2615636" y="548640"/>
                </a:cubicBezTo>
                <a:cubicBezTo>
                  <a:pt x="2632137" y="555712"/>
                  <a:pt x="2651077" y="555399"/>
                  <a:pt x="2667887" y="561703"/>
                </a:cubicBezTo>
                <a:cubicBezTo>
                  <a:pt x="2713799" y="578920"/>
                  <a:pt x="2759444" y="614032"/>
                  <a:pt x="2798516" y="640080"/>
                </a:cubicBezTo>
                <a:cubicBezTo>
                  <a:pt x="2811579" y="648788"/>
                  <a:pt x="2822218" y="663624"/>
                  <a:pt x="2837704" y="666205"/>
                </a:cubicBezTo>
                <a:cubicBezTo>
                  <a:pt x="2946453" y="684330"/>
                  <a:pt x="2889862" y="675522"/>
                  <a:pt x="3007522" y="692331"/>
                </a:cubicBezTo>
                <a:cubicBezTo>
                  <a:pt x="3077190" y="687977"/>
                  <a:pt x="3147363" y="688699"/>
                  <a:pt x="3216527" y="679268"/>
                </a:cubicBezTo>
                <a:cubicBezTo>
                  <a:pt x="3243813" y="675547"/>
                  <a:pt x="3268778" y="661851"/>
                  <a:pt x="3294904" y="653143"/>
                </a:cubicBezTo>
                <a:cubicBezTo>
                  <a:pt x="3307967" y="648789"/>
                  <a:pt x="3322636" y="647718"/>
                  <a:pt x="3334093" y="640080"/>
                </a:cubicBezTo>
                <a:cubicBezTo>
                  <a:pt x="3347156" y="631371"/>
                  <a:pt x="3358935" y="620330"/>
                  <a:pt x="3373282" y="613954"/>
                </a:cubicBezTo>
                <a:cubicBezTo>
                  <a:pt x="3398447" y="602769"/>
                  <a:pt x="3425533" y="596537"/>
                  <a:pt x="3451659" y="587828"/>
                </a:cubicBezTo>
                <a:cubicBezTo>
                  <a:pt x="3464722" y="583474"/>
                  <a:pt x="3477489" y="578104"/>
                  <a:pt x="3490847" y="574765"/>
                </a:cubicBezTo>
                <a:cubicBezTo>
                  <a:pt x="3608709" y="545300"/>
                  <a:pt x="3561286" y="559995"/>
                  <a:pt x="3634539" y="535577"/>
                </a:cubicBezTo>
                <a:cubicBezTo>
                  <a:pt x="3699853" y="539931"/>
                  <a:pt x="3765681" y="539383"/>
                  <a:pt x="3830482" y="548640"/>
                </a:cubicBezTo>
                <a:cubicBezTo>
                  <a:pt x="3857744" y="552535"/>
                  <a:pt x="3882142" y="568086"/>
                  <a:pt x="3908859" y="574765"/>
                </a:cubicBezTo>
                <a:cubicBezTo>
                  <a:pt x="3943693" y="583474"/>
                  <a:pt x="3977675" y="596926"/>
                  <a:pt x="4013362" y="600891"/>
                </a:cubicBezTo>
                <a:cubicBezTo>
                  <a:pt x="4052550" y="605245"/>
                  <a:pt x="4091894" y="608378"/>
                  <a:pt x="4130927" y="613954"/>
                </a:cubicBezTo>
                <a:cubicBezTo>
                  <a:pt x="4152907" y="617094"/>
                  <a:pt x="4174211" y="624263"/>
                  <a:pt x="4196242" y="627017"/>
                </a:cubicBezTo>
                <a:cubicBezTo>
                  <a:pt x="4243965" y="632982"/>
                  <a:pt x="4292036" y="635726"/>
                  <a:pt x="4339933" y="640080"/>
                </a:cubicBezTo>
                <a:cubicBezTo>
                  <a:pt x="4501709" y="680525"/>
                  <a:pt x="4404443" y="661358"/>
                  <a:pt x="4744882" y="640080"/>
                </a:cubicBezTo>
                <a:cubicBezTo>
                  <a:pt x="4790331" y="637239"/>
                  <a:pt x="4847267" y="614660"/>
                  <a:pt x="4888573" y="600891"/>
                </a:cubicBezTo>
                <a:lnTo>
                  <a:pt x="4927762" y="587828"/>
                </a:lnTo>
                <a:lnTo>
                  <a:pt x="4966950" y="574765"/>
                </a:lnTo>
                <a:cubicBezTo>
                  <a:pt x="4980013" y="561702"/>
                  <a:pt x="4991557" y="546919"/>
                  <a:pt x="5006139" y="535577"/>
                </a:cubicBezTo>
                <a:cubicBezTo>
                  <a:pt x="5030924" y="516300"/>
                  <a:pt x="5084516" y="483325"/>
                  <a:pt x="5084516" y="483325"/>
                </a:cubicBezTo>
                <a:cubicBezTo>
                  <a:pt x="5177879" y="343284"/>
                  <a:pt x="5032481" y="555826"/>
                  <a:pt x="5149830" y="404948"/>
                </a:cubicBezTo>
                <a:cubicBezTo>
                  <a:pt x="5169107" y="380163"/>
                  <a:pt x="5184665" y="352697"/>
                  <a:pt x="5202082" y="326571"/>
                </a:cubicBezTo>
                <a:cubicBezTo>
                  <a:pt x="5202083" y="326569"/>
                  <a:pt x="5254332" y="248195"/>
                  <a:pt x="5254333" y="248194"/>
                </a:cubicBezTo>
                <a:cubicBezTo>
                  <a:pt x="5355623" y="180668"/>
                  <a:pt x="5302923" y="205872"/>
                  <a:pt x="5411087" y="169817"/>
                </a:cubicBezTo>
                <a:lnTo>
                  <a:pt x="5450276" y="156754"/>
                </a:lnTo>
                <a:cubicBezTo>
                  <a:pt x="5546070" y="161108"/>
                  <a:pt x="5642071" y="162170"/>
                  <a:pt x="5737659" y="169817"/>
                </a:cubicBezTo>
                <a:cubicBezTo>
                  <a:pt x="5751384" y="170915"/>
                  <a:pt x="5763489" y="179540"/>
                  <a:pt x="5776847" y="182880"/>
                </a:cubicBezTo>
                <a:cubicBezTo>
                  <a:pt x="5798387" y="188265"/>
                  <a:pt x="5820622" y="190558"/>
                  <a:pt x="5842162" y="195943"/>
                </a:cubicBezTo>
                <a:cubicBezTo>
                  <a:pt x="5855520" y="199282"/>
                  <a:pt x="5868066" y="205382"/>
                  <a:pt x="5881350" y="209005"/>
                </a:cubicBezTo>
                <a:cubicBezTo>
                  <a:pt x="5915991" y="218453"/>
                  <a:pt x="5951019" y="226422"/>
                  <a:pt x="5985853" y="235131"/>
                </a:cubicBezTo>
                <a:cubicBezTo>
                  <a:pt x="6003270" y="239485"/>
                  <a:pt x="6022046" y="240165"/>
                  <a:pt x="6038104" y="248194"/>
                </a:cubicBezTo>
                <a:cubicBezTo>
                  <a:pt x="6055521" y="256903"/>
                  <a:pt x="6072276" y="267088"/>
                  <a:pt x="6090356" y="274320"/>
                </a:cubicBezTo>
                <a:cubicBezTo>
                  <a:pt x="6115925" y="284548"/>
                  <a:pt x="6144102" y="288129"/>
                  <a:pt x="6168733" y="300445"/>
                </a:cubicBezTo>
                <a:cubicBezTo>
                  <a:pt x="6186150" y="309154"/>
                  <a:pt x="6202751" y="319734"/>
                  <a:pt x="6220984" y="326571"/>
                </a:cubicBezTo>
                <a:cubicBezTo>
                  <a:pt x="6237794" y="332875"/>
                  <a:pt x="6255681" y="335872"/>
                  <a:pt x="6273236" y="339634"/>
                </a:cubicBezTo>
                <a:cubicBezTo>
                  <a:pt x="6316655" y="348938"/>
                  <a:pt x="6360063" y="358460"/>
                  <a:pt x="6403864" y="365760"/>
                </a:cubicBezTo>
                <a:cubicBezTo>
                  <a:pt x="6479874" y="378428"/>
                  <a:pt x="6504993" y="383710"/>
                  <a:pt x="6586744" y="391885"/>
                </a:cubicBezTo>
                <a:cubicBezTo>
                  <a:pt x="6638917" y="397102"/>
                  <a:pt x="6691247" y="400594"/>
                  <a:pt x="6743499" y="404948"/>
                </a:cubicBezTo>
                <a:lnTo>
                  <a:pt x="6848002" y="431074"/>
                </a:lnTo>
                <a:cubicBezTo>
                  <a:pt x="6865419" y="435428"/>
                  <a:pt x="6883221" y="438460"/>
                  <a:pt x="6900253" y="444137"/>
                </a:cubicBezTo>
                <a:lnTo>
                  <a:pt x="6978630" y="470263"/>
                </a:lnTo>
                <a:lnTo>
                  <a:pt x="7017819" y="483325"/>
                </a:lnTo>
                <a:cubicBezTo>
                  <a:pt x="7030882" y="492034"/>
                  <a:pt x="7047200" y="497192"/>
                  <a:pt x="7057007" y="509451"/>
                </a:cubicBezTo>
                <a:cubicBezTo>
                  <a:pt x="7089984" y="550673"/>
                  <a:pt x="7053834" y="664433"/>
                  <a:pt x="7043944" y="679268"/>
                </a:cubicBezTo>
                <a:cubicBezTo>
                  <a:pt x="7025418" y="707056"/>
                  <a:pt x="6853687" y="717825"/>
                  <a:pt x="6848002" y="718457"/>
                </a:cubicBezTo>
                <a:cubicBezTo>
                  <a:pt x="6722169" y="749915"/>
                  <a:pt x="6802426" y="733336"/>
                  <a:pt x="6560619" y="744583"/>
                </a:cubicBezTo>
                <a:lnTo>
                  <a:pt x="6234047" y="757645"/>
                </a:lnTo>
                <a:cubicBezTo>
                  <a:pt x="5993313" y="805793"/>
                  <a:pt x="6290215" y="743603"/>
                  <a:pt x="6129544" y="783771"/>
                </a:cubicBezTo>
                <a:cubicBezTo>
                  <a:pt x="6054964" y="802416"/>
                  <a:pt x="6079027" y="789782"/>
                  <a:pt x="6011979" y="809897"/>
                </a:cubicBezTo>
                <a:cubicBezTo>
                  <a:pt x="5963206" y="824529"/>
                  <a:pt x="5877306" y="859135"/>
                  <a:pt x="5829099" y="862148"/>
                </a:cubicBezTo>
                <a:cubicBezTo>
                  <a:pt x="5576418" y="877941"/>
                  <a:pt x="5689551" y="868265"/>
                  <a:pt x="5489464" y="888274"/>
                </a:cubicBezTo>
                <a:cubicBezTo>
                  <a:pt x="5441567" y="883920"/>
                  <a:pt x="5393496" y="881176"/>
                  <a:pt x="5345773" y="875211"/>
                </a:cubicBezTo>
                <a:cubicBezTo>
                  <a:pt x="5323742" y="872457"/>
                  <a:pt x="5302662" y="862148"/>
                  <a:pt x="5280459" y="862148"/>
                </a:cubicBezTo>
                <a:cubicBezTo>
                  <a:pt x="5213347" y="862148"/>
                  <a:pt x="5048274" y="877431"/>
                  <a:pt x="4966950" y="888274"/>
                </a:cubicBezTo>
                <a:cubicBezTo>
                  <a:pt x="4940696" y="891775"/>
                  <a:pt x="4914878" y="898242"/>
                  <a:pt x="4888573" y="901337"/>
                </a:cubicBezTo>
                <a:cubicBezTo>
                  <a:pt x="4840808" y="906956"/>
                  <a:pt x="4792779" y="910046"/>
                  <a:pt x="4744882" y="914400"/>
                </a:cubicBezTo>
                <a:cubicBezTo>
                  <a:pt x="4727465" y="918754"/>
                  <a:pt x="4710403" y="924924"/>
                  <a:pt x="4692630" y="927463"/>
                </a:cubicBezTo>
                <a:cubicBezTo>
                  <a:pt x="4477971" y="958128"/>
                  <a:pt x="4347710" y="934573"/>
                  <a:pt x="4091739" y="927463"/>
                </a:cubicBezTo>
                <a:cubicBezTo>
                  <a:pt x="4065613" y="923109"/>
                  <a:pt x="4039334" y="919594"/>
                  <a:pt x="4013362" y="914400"/>
                </a:cubicBezTo>
                <a:cubicBezTo>
                  <a:pt x="3944096" y="900547"/>
                  <a:pt x="3956835" y="892425"/>
                  <a:pt x="3869670" y="888274"/>
                </a:cubicBezTo>
                <a:cubicBezTo>
                  <a:pt x="3717380" y="881022"/>
                  <a:pt x="3564870" y="879565"/>
                  <a:pt x="3412470" y="875211"/>
                </a:cubicBezTo>
                <a:cubicBezTo>
                  <a:pt x="3381990" y="870857"/>
                  <a:pt x="3351323" y="867656"/>
                  <a:pt x="3321030" y="862148"/>
                </a:cubicBezTo>
                <a:cubicBezTo>
                  <a:pt x="3303367" y="858936"/>
                  <a:pt x="3286305" y="852979"/>
                  <a:pt x="3268779" y="849085"/>
                </a:cubicBezTo>
                <a:cubicBezTo>
                  <a:pt x="3247105" y="844269"/>
                  <a:pt x="3225098" y="841015"/>
                  <a:pt x="3203464" y="836023"/>
                </a:cubicBezTo>
                <a:cubicBezTo>
                  <a:pt x="3168477" y="827949"/>
                  <a:pt x="3098962" y="809897"/>
                  <a:pt x="3098962" y="809897"/>
                </a:cubicBezTo>
                <a:cubicBezTo>
                  <a:pt x="3020585" y="814251"/>
                  <a:pt x="2942033" y="816160"/>
                  <a:pt x="2863830" y="822960"/>
                </a:cubicBezTo>
                <a:cubicBezTo>
                  <a:pt x="2841711" y="824883"/>
                  <a:pt x="2820190" y="831207"/>
                  <a:pt x="2798516" y="836023"/>
                </a:cubicBezTo>
                <a:cubicBezTo>
                  <a:pt x="2749299" y="846960"/>
                  <a:pt x="2750723" y="847599"/>
                  <a:pt x="2707076" y="862148"/>
                </a:cubicBezTo>
                <a:cubicBezTo>
                  <a:pt x="2593865" y="857794"/>
                  <a:pt x="2480469" y="856880"/>
                  <a:pt x="2367442" y="849085"/>
                </a:cubicBezTo>
                <a:cubicBezTo>
                  <a:pt x="2353705" y="848138"/>
                  <a:pt x="2340569" y="842181"/>
                  <a:pt x="2328253" y="836023"/>
                </a:cubicBezTo>
                <a:cubicBezTo>
                  <a:pt x="2314211" y="829002"/>
                  <a:pt x="2302695" y="817686"/>
                  <a:pt x="2289064" y="809897"/>
                </a:cubicBezTo>
                <a:cubicBezTo>
                  <a:pt x="2098817" y="701183"/>
                  <a:pt x="2344158" y="843974"/>
                  <a:pt x="2197624" y="770708"/>
                </a:cubicBezTo>
                <a:cubicBezTo>
                  <a:pt x="2183582" y="763687"/>
                  <a:pt x="2172218" y="752101"/>
                  <a:pt x="2158436" y="744583"/>
                </a:cubicBezTo>
                <a:cubicBezTo>
                  <a:pt x="2124245" y="725934"/>
                  <a:pt x="2085090" y="715699"/>
                  <a:pt x="2053933" y="692331"/>
                </a:cubicBezTo>
                <a:cubicBezTo>
                  <a:pt x="2036516" y="679268"/>
                  <a:pt x="2021155" y="662879"/>
                  <a:pt x="2001682" y="653143"/>
                </a:cubicBezTo>
                <a:cubicBezTo>
                  <a:pt x="1977050" y="640827"/>
                  <a:pt x="1949430" y="635726"/>
                  <a:pt x="1923304" y="627017"/>
                </a:cubicBezTo>
                <a:cubicBezTo>
                  <a:pt x="1846708" y="601485"/>
                  <a:pt x="1897807" y="615475"/>
                  <a:pt x="1766550" y="600891"/>
                </a:cubicBezTo>
                <a:lnTo>
                  <a:pt x="982779" y="613954"/>
                </a:lnTo>
                <a:cubicBezTo>
                  <a:pt x="939037" y="615204"/>
                  <a:pt x="895910" y="627017"/>
                  <a:pt x="852150" y="627017"/>
                </a:cubicBezTo>
                <a:cubicBezTo>
                  <a:pt x="669218" y="627017"/>
                  <a:pt x="486390" y="618308"/>
                  <a:pt x="303510" y="613954"/>
                </a:cubicBezTo>
                <a:cubicBezTo>
                  <a:pt x="290447" y="609600"/>
                  <a:pt x="276359" y="607578"/>
                  <a:pt x="264322" y="600891"/>
                </a:cubicBezTo>
                <a:cubicBezTo>
                  <a:pt x="236874" y="585642"/>
                  <a:pt x="215732" y="558570"/>
                  <a:pt x="185944" y="548640"/>
                </a:cubicBezTo>
                <a:cubicBezTo>
                  <a:pt x="172881" y="544286"/>
                  <a:pt x="159072" y="541735"/>
                  <a:pt x="146756" y="535577"/>
                </a:cubicBezTo>
                <a:cubicBezTo>
                  <a:pt x="132714" y="528556"/>
                  <a:pt x="121914" y="515827"/>
                  <a:pt x="107567" y="509451"/>
                </a:cubicBezTo>
                <a:cubicBezTo>
                  <a:pt x="82402" y="498266"/>
                  <a:pt x="29190" y="483325"/>
                  <a:pt x="29190" y="483325"/>
                </a:cubicBezTo>
                <a:cubicBezTo>
                  <a:pt x="20481" y="470262"/>
                  <a:pt x="4626" y="459759"/>
                  <a:pt x="3064" y="444137"/>
                </a:cubicBezTo>
                <a:cubicBezTo>
                  <a:pt x="0" y="413500"/>
                  <a:pt x="10089" y="382889"/>
                  <a:pt x="16127" y="352697"/>
                </a:cubicBezTo>
                <a:cubicBezTo>
                  <a:pt x="18827" y="339195"/>
                  <a:pt x="20588" y="324260"/>
                  <a:pt x="29190" y="313508"/>
                </a:cubicBezTo>
                <a:cubicBezTo>
                  <a:pt x="54146" y="282313"/>
                  <a:pt x="76016" y="290096"/>
                  <a:pt x="107567" y="274320"/>
                </a:cubicBezTo>
                <a:cubicBezTo>
                  <a:pt x="121609" y="267299"/>
                  <a:pt x="133693" y="256903"/>
                  <a:pt x="146756" y="248194"/>
                </a:cubicBezTo>
                <a:cubicBezTo>
                  <a:pt x="180128" y="198136"/>
                  <a:pt x="172882" y="224705"/>
                  <a:pt x="172882" y="169817"/>
                </a:cubicBez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67544" y="1484784"/>
          <a:ext cx="2255912" cy="2160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55912"/>
              </a:tblGrid>
              <a:tr h="5400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5 -</a:t>
                      </a:r>
                      <a:r>
                        <a:rPr lang="ru-RU" sz="2800" baseline="0" dirty="0" smtClean="0"/>
                        <a:t> 2 = </a:t>
                      </a:r>
                      <a:endParaRPr lang="ru-RU" sz="2800" dirty="0"/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7 + 2 = </a:t>
                      </a:r>
                      <a:endParaRPr lang="ru-RU" sz="2800" b="1" dirty="0">
                        <a:latin typeface="+mn-lt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О + 2 = 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5400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 + 2 = 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47664" y="1484784"/>
            <a:ext cx="393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3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1340768"/>
            <a:ext cx="504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cs typeface="Times New Roman" pitchFamily="18" charset="0"/>
              </a:rPr>
              <a:t>О</a:t>
            </a:r>
            <a:endParaRPr lang="ru-RU" sz="44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916832"/>
            <a:ext cx="6351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Ы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47664" y="206084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9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9672" y="256490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1720" y="2420888"/>
            <a:ext cx="678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М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140968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7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28" y="2924944"/>
            <a:ext cx="56457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Д</a:t>
            </a:r>
            <a:endParaRPr lang="ru-RU" sz="4400" b="1" dirty="0">
              <a:solidFill>
                <a:srgbClr val="FF0000"/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796136" y="3645024"/>
          <a:ext cx="3192016" cy="155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92016"/>
              </a:tblGrid>
              <a:tr h="4320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2 + 2 = 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8 – 2 = </a:t>
                      </a:r>
                      <a:endParaRPr lang="ru-RU" sz="2800" b="1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10 - 2 = 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12360" y="3501008"/>
            <a:ext cx="5389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20272" y="3645024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4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92280" y="414908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6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12360" y="4077072"/>
            <a:ext cx="530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12360" y="4509120"/>
            <a:ext cx="5565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Ц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92280" y="4653136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8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540552" y="980728"/>
            <a:ext cx="3690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!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6 7.40741E-6 C 0.00538 -0.00509 0.00937 -0.01064 0.01562 -0.01342 C 0.02048 -0.01967 0.02517 -0.02615 0.03003 -0.0324 C 0.03315 -0.04513 0.02899 -0.03078 0.03558 -0.04397 C 0.03645 -0.04559 0.03628 -0.04791 0.03715 -0.04953 C 0.04392 -0.06134 0.05538 -0.06759 0.06145 -0.08009 C 0.0677 -0.09305 0.07638 -0.10509 0.08003 -0.12013 C 0.08246 -0.13032 0.08593 -0.13842 0.08854 -0.1486 C 0.09027 -0.15555 0.09097 -0.16272 0.09288 -0.16967 C 0.09444 -0.19027 0.09722 -0.21018 0.09999 -0.23055 C 0.09947 -0.24444 0.09843 -0.27245 0.09843 -0.27245 " pathEditMode="relative" ptsTypes="ffffffffffA">
                                      <p:cBhvr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2662 C 0.01875 0.02546 0.03941 0.02662 0.06042 0.01713 C 0.07153 0.01204 0.08143 -0.00046 0.09184 -0.00393 C 0.10018 -0.01111 0.10799 -0.02176 0.11754 -0.02477 C 0.13264 -0.04491 0.14896 -0.0581 0.15035 -0.08958 C 0.1507 -0.09583 0.15035 -0.10231 0.15035 -0.10856 " pathEditMode="relative" rAng="0" ptsTypes="fffff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0" y="-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C -0.00138 -0.03658 -0.00434 -0.07338 -0.01388 -0.10788 C -0.01822 -0.12408 -0.02152 -0.14028 -0.02899 -0.1544 C -0.03125 -0.17223 -0.03246 -0.16343 -0.03663 -0.17663 C -0.04218 -0.19329 -0.05277 -0.22755 -0.06423 -0.2375 C -0.06527 -0.23936 -0.06632 -0.24144 -0.06736 -0.24352 C -0.06805 -0.24561 -0.06788 -0.24815 -0.06875 -0.24977 C -0.0717 -0.25625 -0.07691 -0.2625 -0.08107 -0.26806 C -0.08437 -0.27686 -0.08819 -0.28334 -0.0934 -0.29028 C -0.09704 -0.30579 -0.09149 -0.28727 -0.09947 -0.30024 C -0.10034 -0.30209 -0.1 -0.30487 -0.10086 -0.30649 C -0.10538 -0.31528 -0.12048 -0.3375 -0.12847 -0.34098 C -0.13194 -0.34237 -0.13559 -0.34329 -0.13923 -0.34491 C -0.14444 -0.34746 -0.15434 -0.35301 -0.15434 -0.35278 C -0.1585 -0.3588 -0.16284 -0.35903 -0.16822 -0.36112 C -0.17916 -0.37107 -0.18993 -0.375 -0.20329 -0.37755 C -0.21805 -0.38704 -0.24149 -0.38588 -0.25816 -0.3875 C -0.30104 -0.38542 -0.33125 -0.38426 -0.37604 -0.38565 C -0.3776 -0.38612 -0.38489 -0.3882 -0.3868 -0.38959 C -0.38836 -0.39051 -0.38958 -0.39283 -0.39114 -0.39375 C -0.39427 -0.39538 -0.40052 -0.39769 -0.40052 -0.39746 C -0.40503 -0.40186 -0.40763 -0.40556 -0.41284 -0.40788 C -0.41857 -0.41598 -0.41979 -0.42454 -0.42326 -0.43403 " pathEditMode="relative" rAng="0" ptsTypes="ffffffffffffffffffffffA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00" y="-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C -0.00226 -0.00949 -0.00539 -0.0206 -0.0099 -0.0287 C -0.01094 -0.03055 -0.0158 -0.03889 -0.01702 -0.04189 C -0.02084 -0.05208 -0.01598 -0.04398 -0.02136 -0.05162 C -0.02639 -0.06782 -0.03507 -0.08449 -0.04289 -0.09907 C -0.04601 -0.1125 -0.04167 -0.09676 -0.04862 -0.11064 C -0.05157 -0.11643 -0.05174 -0.12245 -0.05573 -0.12777 C -0.05886 -0.13634 -0.0625 -0.14421 -0.06563 -0.15254 C -0.07344 -0.17291 -0.06424 -0.14583 -0.07136 -0.16203 C -0.08021 -0.18217 -0.07309 -0.17245 -0.08004 -0.18102 C -0.0816 -0.18773 -0.08316 -0.19352 -0.08716 -0.19814 C -0.08959 -0.20833 -0.09688 -0.21574 -0.10139 -0.22477 C -0.104 -0.23564 -0.11077 -0.24444 -0.11424 -0.25532 C -0.11754 -0.26597 -0.1224 -0.2868 -0.12848 -0.29537 C -0.13004 -0.30324 -0.13212 -0.30949 -0.13559 -0.3162 C -0.13768 -0.32639 -0.14115 -0.33356 -0.14428 -0.34305 C -0.14705 -0.35139 -0.14896 -0.35995 -0.15278 -0.36759 C -0.15678 -0.38426 -0.15868 -0.41088 -0.16563 -0.42477 C -0.16771 -0.43333 -0.16945 -0.43935 -0.17431 -0.44583 C -0.17483 -0.44768 -0.17466 -0.45023 -0.1757 -0.45162 C -0.17674 -0.45301 -0.17882 -0.45231 -0.18004 -0.45347 C -0.18698 -0.45949 -0.18125 -0.45856 -0.18855 -0.46296 C -0.19132 -0.46458 -0.19705 -0.46666 -0.19705 -0.46643 C -0.20278 -0.4743 -0.21129 -0.47477 -0.21858 -0.47824 C -0.23455 -0.48588 -0.25 -0.48703 -0.26702 -0.48958 C -0.30122 -0.48819 -0.30157 -0.48935 -0.32431 -0.48194 C -0.33056 -0.48264 -0.33681 -0.48264 -0.34289 -0.48379 C -0.34723 -0.48449 -0.35 -0.48958 -0.35417 -0.49143 C -0.35782 -0.49629 -0.36893 -0.50092 -0.37431 -0.50092 " pathEditMode="relative" rAng="0" ptsTypes="ffffffffffffffffffffffffffffA">
                                      <p:cBhvr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00" y="-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93 0.0044 C -0.01233 -0.00047 -0.01059 -0.00625 -0.00781 -0.01088 C -0.00087 -0.02246 0.00955 -0.03565 0.01806 -0.04514 C 0.02257 -0.05023 0.02344 -0.05602 0.02934 -0.05857 C 0.03125 -0.06042 0.03333 -0.06204 0.03507 -0.06435 C 0.03629 -0.06597 0.03681 -0.06852 0.03802 -0.06991 C 0.04514 -0.07824 0.05347 -0.08472 0.06076 -0.09283 C 0.07326 -0.10672 0.05816 -0.09097 0.06806 -0.10417 C 0.07483 -0.1132 0.08333 -0.1206 0.08941 -0.13102 C 0.09722 -0.14422 0.10382 -0.16158 0.11649 -0.16713 C 0.12188 -0.17385 0.12795 -0.18102 0.13507 -0.18426 C 0.14201 -0.19283 0.14913 -0.19861 0.15799 -0.20324 C 0.16076 -0.20718 0.16372 -0.21088 0.16649 -0.21482 C 0.16875 -0.21783 0.17257 -0.21806 0.17517 -0.22037 C 0.18264 -0.22709 0.19045 -0.2331 0.19792 -0.23959 C 0.20243 -0.24352 0.20538 -0.24861 0.21076 -0.25093 C 0.21441 -0.25556 0.21597 -0.25834 0.22083 -0.26042 C 0.22222 -0.26181 0.22361 -0.26343 0.22517 -0.26435 C 0.22795 -0.26597 0.23368 -0.26806 0.23368 -0.26783 C 0.23472 -0.26922 0.23542 -0.27084 0.23663 -0.27176 C 0.23785 -0.27269 0.23958 -0.27269 0.2408 -0.27385 C 0.25 -0.2838 0.2375 -0.27616 0.24792 -0.28148 C 0.25486 -0.29005 0.24653 -0.28079 0.25504 -0.28704 C 0.2625 -0.2926 0.26563 -0.29792 0.27361 -0.30047 C 0.27917 -0.30533 0.2849 -0.30926 0.28941 -0.31574 C 0.29201 -0.33334 0.2908 -0.32199 0.2908 -0.35 " pathEditMode="relative" rAng="0" ptsTypes="fffffffffffffffffffffffff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-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-0.01135 C 0.01979 -0.02199 0.02049 -0.03357 0.02622 -0.04375 C 0.02865 -0.05394 0.03247 -0.06297 0.03611 -0.07246 C 0.0415 -0.08635 0.04271 -0.10324 0.04896 -0.11621 C 0.0533 -0.13727 0.05868 -0.15926 0.06615 -0.17894 C 0.06823 -0.19653 0.0724 -0.2132 0.07483 -0.23056 C 0.07656 -0.25949 0.08264 -0.29422 0.07483 -0.32199 C 0.07292 -0.32871 0.06945 -0.33426 0.06754 -0.34098 C 0.06424 -0.35209 0.0665 -0.34815 0.06181 -0.3544 C 0.06007 -0.36135 0.05712 -0.3669 0.05469 -0.37338 C 0.05209 -0.39051 0.05573 -0.37593 0.04757 -0.39051 C 0.04063 -0.40301 0.03594 -0.41945 0.02761 -0.43056 C 0.02327 -0.44237 0.02639 -0.43612 0.01754 -0.44769 L 0.01754 -0.44746 C 0.01111 -0.46042 0.00347 -0.47199 -0.00521 -0.48195 C -0.01146 -0.48912 -0.01666 -0.49885 -0.02239 -0.50672 C -0.03073 -0.51806 -0.04236 -0.52662 -0.05243 -0.53519 C -0.06337 -0.54445 -0.07239 -0.55209 -0.08524 -0.55625 C -0.09305 -0.56389 -0.10191 -0.56528 -0.11094 -0.56945 C -0.12031 -0.57362 -0.12986 -0.57755 -0.13958 -0.58102 C -0.17864 -0.57824 -0.21753 -0.57524 -0.25659 -0.57338 C -0.26406 -0.57014 -0.25798 -0.57246 -0.26805 -0.56945 C -0.27187 -0.56829 -0.27951 -0.56574 -0.27951 -0.56551 C -0.29028 -0.56852 -0.28698 -0.56482 -0.28385 -0.57153 C -0.28368 -0.57199 -0.28385 -0.57269 -0.28385 -0.57338 " pathEditMode="relative" rAng="0" ptsTypes="ffffffffffffFfffffffffffA">
                                      <p:cBhvr>
                                        <p:cTn id="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00" y="-2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C 0.04774 -0.04769 0.10364 -0.03102 0.15694 -0.03172 C 0.16232 -0.03287 0.17309 -0.03449 0.17986 -0.03727 C 0.1868 -0.04005 0.19271 -0.04445 0.19982 -0.04676 C 0.20434 -0.05278 0.20798 -0.05579 0.21406 -0.05834 C 0.22222 -0.06875 0.21111 -0.05579 0.22118 -0.06389 C 0.22535 -0.06736 0.2276 -0.0713 0.23264 -0.07361 C 0.2375 -0.07963 0.24219 -0.08426 0.24844 -0.08681 C 0.2566 -0.09838 0.28038 -0.09792 0.29114 -0.09838 C 0.32257 -0.09954 0.35416 -0.09954 0.38559 -0.10023 C 0.38993 -0.10209 0.39444 -0.10324 0.39844 -0.10602 C 0.40295 -0.10903 0.40503 -0.1132 0.40972 -0.11551 C 0.41267 -0.11922 0.41545 -0.12315 0.4184 -0.12686 C 0.42031 -0.13473 0.42361 -0.14283 0.42691 -0.14977 C 0.42621 -0.1625 0.43021 -0.18148 0.41979 -0.18588 C 0.41371 -0.19144 0.40573 -0.19723 0.39844 -0.19931 C 0.3868 -0.20255 0.39097 -0.19769 0.38698 -0.20301 " pathEditMode="relative" rAng="0" ptsTypes="ffffffffffffffffA">
                                      <p:cBhvr>
                                        <p:cTn id="7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00" y="-8900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81 -0.00185 -0.02413 -0.0044 -0.03559 -0.00949 C -0.05243 -0.02477 -0.06754 -0.02338 -0.08854 -0.02477 C -0.13125 -0.02385 -0.17083 -0.02199 -0.21285 -0.01898 C -0.22795 -0.01991 -0.24462 -0.01968 -0.2599 -0.02292 C -0.26302 -0.02361 -0.26684 -0.02523 -0.26997 -0.02662 C -0.27274 -0.02801 -0.27847 -0.03056 -0.27847 -0.03056 C -0.28542 -0.03935 -0.27604 -0.02871 -0.28854 -0.03611 C -0.28976 -0.03681 -0.29028 -0.03889 -0.29132 -0.04005 C -0.2934 -0.04213 -0.29931 -0.04653 -0.30139 -0.04769 C -0.30417 -0.04908 -0.30712 -0.05023 -0.3099 -0.05139 C -0.31129 -0.05209 -0.31424 -0.05347 -0.31424 -0.05347 C -0.31806 -0.05834 -0.32205 -0.05857 -0.32708 -0.06088 C -0.32986 -0.06227 -0.33559 -0.06482 -0.33559 -0.06482 C -0.33924 -0.06945 -0.33715 -0.06852 -0.34132 -0.06852 " pathEditMode="relative" ptsTypes="ffffffffffffffA">
                                      <p:cBhvr>
                                        <p:cTn id="8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087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400" dirty="0" smtClean="0"/>
              <a:t>Источники иллюстраций:</a:t>
            </a:r>
          </a:p>
          <a:p>
            <a:r>
              <a:rPr lang="en-US" sz="1100" dirty="0" smtClean="0"/>
              <a:t>http://images.yandex.ru/yandsearch?p=1&amp;text=%D0%BA%D0%B0%D1%80%D1%82%D0%B8%D0%BD%D0%BA%D0%B8%20%D1%81%D0%BA%D0%B0%D0%B7%D0%BA%D0%B0%20%D0%BA%D0%BE%D0%BB%D0%BE%D0%B1%D0%BE%D0%BA%20%D0%B6%D0%B8%D0%BB%D0%B8%20%D0%B1%D1%8B%D0%BB%D0%B8%20%D0%B4%D0%B5%D</a:t>
            </a:r>
            <a:r>
              <a:rPr lang="en-US" sz="1100" dirty="0" smtClean="0">
                <a:hlinkClick r:id="rId2" action="ppaction://hlinkfile"/>
              </a:rPr>
              <a:t>0%B4%20%D0%B8%20%D0%B1%D0%B0%D0%B1%D0%B0&amp;pos=37&amp;uinfo=sw-1349-sh-681-fw-1107-fh-475-pd-1&amp;rpt=simage&amp;img_url=http%3A%2F%2Fwww.free-lancers.net%2Fposted_files%2FNF66781836449.jpg</a:t>
            </a:r>
            <a:endParaRPr lang="ru-RU" sz="1100" dirty="0" smtClean="0"/>
          </a:p>
          <a:p>
            <a:r>
              <a:rPr lang="en-US" sz="1100" dirty="0" smtClean="0"/>
              <a:t>http://images.yandex.ru/yandsearch?source=wiz&amp;text=%D0%BA%D0%B0%D1%80%D1%82%D0%B8%D0%BD%D0%BA%D0%B8%20%D1%81%D0%BA%D0%B0%D0%B7%D0%BA%D0%B0%20%D0%BA%D0%BE%D0%BB%D0%BE%D0%B1%D0%BE%D0%BA&amp;noreask=1&amp;pos=8&amp;rpt=simage&amp;lr=47&amp;uinfo=sw-1349-sh-681-fw-1124-fh-475-pd-1&amp;img_url=http%3A%2F%2Fgnomik-nn.narod.ru%2Ffairytale%2Fkolobok.</a:t>
            </a:r>
            <a:r>
              <a:rPr lang="en-US" sz="1100" dirty="0" smtClean="0">
                <a:hlinkClick r:id="rId3" action="ppaction://hlinkfile"/>
              </a:rPr>
              <a:t>jpg</a:t>
            </a:r>
            <a:endParaRPr lang="ru-RU" sz="1100" dirty="0" smtClean="0"/>
          </a:p>
          <a:p>
            <a:r>
              <a:rPr lang="en-US" sz="1100" dirty="0" smtClean="0"/>
              <a:t>http://images.yandex.ru/yandsearch?source=wiz&amp;uinfo=sw-1349-sh-681-fw-1124-fh-475-pd-1&amp;p=2&amp;text=%D0%BA%D0%B0%D1%80%D1%82%D0%B8%D0%BD%D0%BA%D0%B8%20%D1%81%D0%BA%D0%B0%D0%B7%D0%BA%D0%B0%20%D0%BA%D0%BE%D0%BB%D0%BE%D0%B1%D0%BE%D0%BA&amp;noreask=1&amp;pos=77&amp;rpt=simage&amp;lr=47&amp;img_url=http%3A%2F%2Fdeti06.net%2Fwp-content%</a:t>
            </a:r>
            <a:r>
              <a:rPr lang="en-US" sz="1100" dirty="0" smtClean="0">
                <a:hlinkClick r:id="rId4" action="ppaction://hlinkfile"/>
              </a:rPr>
              <a:t>2Fuploads%2F2012%2F08%2F2.jpg</a:t>
            </a:r>
            <a:endParaRPr lang="ru-RU" sz="1100" dirty="0" smtClean="0"/>
          </a:p>
          <a:p>
            <a:r>
              <a:rPr lang="en-US" sz="1100" dirty="0" smtClean="0"/>
              <a:t>http://images.yandex.ru/yandsearch?text=%D0%BA%D0%B0%D1%80%D1%82%D0%B8%D0%BD%D0%BA%D0%B8%20%D0%BA%D0%BE%D0%BB%D0%BE%D0%B1%D0%BE%D0%BA%20%D0%B4%D0%BB%D1%8F%20%D0%B4%D0%B5%D1%82%D0%B5%D0%B9&amp;pos=23&amp;uinfo=sw-1349-sh-681-fw-1124-fh-475-pd-1&amp;rpt=simage&amp;img_url=http%3A%2F%2Fcs403230.userapi.com%2Fv403230625%</a:t>
            </a:r>
            <a:r>
              <a:rPr lang="en-US" sz="1100" dirty="0" smtClean="0">
                <a:hlinkClick r:id="rId5" action="ppaction://hlinkfile"/>
              </a:rPr>
              <a:t>2F26f2%2Fc5bBkyJRTKo.jpg</a:t>
            </a:r>
            <a:endParaRPr lang="ru-RU" sz="1100" dirty="0" smtClean="0"/>
          </a:p>
          <a:p>
            <a:r>
              <a:rPr lang="en-US" sz="1100" dirty="0" smtClean="0"/>
              <a:t>http://images.yandex.ru/yandsearch?source=wiz&amp;fp=2&amp;uinfo=ww-1349-wh-638-fw-1124-fh-448-pd-1&amp;p=2&amp;text=%D0%BA%D0%B0%D1%80%D1%82%D0%B8%D0%BD%D0%BA%D0%B8%20%D0%B7%D0%B0%D0%B9%D1%86%D0%B0%20%D0%B8%D0%B7%20%D1%81%D0%BA%D0%B0%D0%B7%D0%BA%D0%B8&amp;noreask=1&amp;pos=75&amp;rpt=simage&amp;lr=47&amp;img_url=http%3A%2F%</a:t>
            </a:r>
            <a:r>
              <a:rPr lang="en-US" sz="1100" dirty="0" smtClean="0">
                <a:hlinkClick r:id="rId6" action="ppaction://hlinkfile"/>
              </a:rPr>
              <a:t>2Fdisney-clipart.com%2Fbambi%2Fjpg%2FThumper-1-lg.jpg</a:t>
            </a:r>
            <a:endParaRPr lang="ru-RU" sz="1100" dirty="0" smtClean="0"/>
          </a:p>
          <a:p>
            <a:r>
              <a:rPr lang="en-US" sz="1100" dirty="0" smtClean="0"/>
              <a:t>http://images.yandex.ru/yandsearch?p=2&amp;text=%D0%BA%D0%B0%D1%80%D1%82%D0%B8%D0%BD%D0%BA%D0%B8%20%D0%BA%D0%BE%D1%87%D0%B0%D0%BD%20%D0%BA%D0%B0%D0%BF%D1%83%D1%81%D1%82%D1%8B&amp;fp=2&amp;pos=78&amp;uinfo=ww-1349-wh-638-fw-1124-fh-448-pd-1&amp;rpt=simage&amp;img_url=http%3A%2F%2Fo.quizlet.com%2Fi%2FxaeM--5HmY7LRSv6HJBqDQ_m.jpg</a:t>
            </a:r>
            <a:endParaRPr lang="ru-RU" sz="1100" dirty="0" smtClean="0"/>
          </a:p>
          <a:p>
            <a:r>
              <a:rPr lang="en-US" sz="1100" dirty="0" smtClean="0"/>
              <a:t>http://images.yandex.ru/yandsearch?text=%D0%BA%D0%B0%D1%80%D1%82%D0%B8%D0%BD%D0%BA%D0%B8%20%D0%B2%D0%BE%D0%BB%D0%BA%20%D0%B8%D0%B7%20%D1%81%D0%BA%D0%B0%D0%B7%D0%BA%D0%B8&amp;fp=0&amp;pos=21&amp;uinfo=ww-1349-wh-638-fw-1124-fh-448-pd-1&amp;rpt=simage&amp;img_url=http%3A%2F%2Fsmt.perm.ru%2Fphoto%2Fsmall%2F732019149.jpg</a:t>
            </a:r>
            <a:endParaRPr lang="ru-RU" sz="1100" dirty="0" smtClean="0"/>
          </a:p>
          <a:p>
            <a:r>
              <a:rPr lang="en-US" sz="1100" dirty="0" smtClean="0"/>
              <a:t>http://images.yandex.ru/yandsearch?text=%D0%BA%D0%B0%D1%80%D1%82%D0%B8%D0%BD%D0%BA%D0%B8%20%D0%BB%D0%B8%D1%81%D0%B0%20%D0%B8%D0%B7%20%D1%81%D0%BA%D0%B0%D0%B7%D0%BA%D0%B8&amp;fp=0&amp;pos=3&amp;uinfo=ww-1349-wh-638-fw-1124-fh-448-pd-1&amp;rpt=simage&amp;img_url=http%3A%2F%2Fstat18.privet.ru%2Flr%2F0a2645afc876051f0a78db</a:t>
            </a:r>
            <a:r>
              <a:rPr lang="en-US" sz="1100" dirty="0" smtClean="0">
                <a:hlinkClick r:id="rId7" action="ppaction://hlinkfile"/>
              </a:rPr>
              <a:t>5c28e433ed</a:t>
            </a:r>
            <a:endParaRPr lang="ru-RU" sz="1100" dirty="0" smtClean="0"/>
          </a:p>
          <a:p>
            <a:r>
              <a:rPr lang="en-US" sz="1100" dirty="0" smtClean="0"/>
              <a:t>http://images.yandex.ru/yandsearch?p=2&amp;text=%D0%BA%D0%B0%D1%80%D1%82%D0%B8%D0%BD%D0%BA%D0%B8%20%D0%B1%D0%BE%D1%87%D0%BE%D0%BD%D0%BE%D0%BA%20%D0%B4%D0%B5%D1%80%D0%B5%D0%B2%D1%8F%D0%BD%D0%BD%D1%8B%D0%B9&amp;fp=2&amp;pos=64&amp;uinfo=ww-1349-wh-638-fw-1124-fh-448-pd-1&amp;rpt=simage&amp;img_url=http%3</a:t>
            </a:r>
            <a:r>
              <a:rPr lang="en-US" sz="1100" dirty="0" smtClean="0">
                <a:hlinkClick r:id="rId8" action="ppaction://hlinkfile"/>
              </a:rPr>
              <a:t>A%2F%2Fscaramouch.ru%2Ffoto%2Fbochka.jpg</a:t>
            </a:r>
            <a:endParaRPr lang="ru-RU" sz="1100" dirty="0" smtClean="0"/>
          </a:p>
          <a:p>
            <a:r>
              <a:rPr lang="en-US" sz="1100" dirty="0" smtClean="0"/>
              <a:t>http://images.yandex.ru/yandsearch?text=%D0%BA%D0%B0%D1%80%D1%82%D0%B8%D0%BD%D0%BA%D0%B8%20%D1%8F%D0%B3%D0%BE%D0%B4%D0%B0%20%D0%BC%D0%B0%D0%BB%D0%B8%D0%BD%D1%8B&amp;fp=0&amp;pos=2&amp;uinfo=ww-1349-wh-638-fw-1124-fh-448-pd-1&amp;rpt=simage&amp;img_url=http%3A%2F%2Fwww.yoursmileys.ru%2Fismile%2Ffruits%2Fi0520.png</a:t>
            </a:r>
            <a:endParaRPr lang="ru-RU" sz="1100" dirty="0" smtClean="0"/>
          </a:p>
          <a:p>
            <a:r>
              <a:rPr lang="en-US" sz="1100" dirty="0" smtClean="0"/>
              <a:t>http://images.yandex.ru/yandsearch?p=1&amp;text=%D0%BA%D0%B0%D1%80%D1%82%D0%B8%D0%BD%D0%BA%D0%B8%20%D1%8F%D0%B3%D0%BE%D0%B4%D0%B0%20%D0%BA%D0%BB%D1%83%D0%B1%D0%BD%D0%B8%D0%BA%D0%B8&amp;fp=1&amp;pos=50&amp;uinfo=ww-1349-wh-638-fw-1124-fh-448-pd-1&amp;rpt=simage&amp;img_url=http%3A%2F%2Fi2.minus.com%2FixSDvhEUUySDH.jpg</a:t>
            </a:r>
            <a:endParaRPr lang="ru-RU" sz="1100" dirty="0" smtClean="0"/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zhak\Documents\ольга\Уроки+презентации\открыт ур\kolobok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8020"/>
          <a:stretch>
            <a:fillRect/>
          </a:stretch>
        </p:blipFill>
        <p:spPr bwMode="auto">
          <a:xfrm>
            <a:off x="3275856" y="2564904"/>
            <a:ext cx="1836000" cy="1768074"/>
          </a:xfrm>
          <a:prstGeom prst="rect">
            <a:avLst/>
          </a:prstGeom>
          <a:noFill/>
        </p:spPr>
      </p:pic>
      <p:pic>
        <p:nvPicPr>
          <p:cNvPr id="1027" name="Picture 3" descr="C:\Users\zhak\Documents\ольга\Уроки+презентации\открыт ур\a15c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20688"/>
            <a:ext cx="1493837" cy="1778000"/>
          </a:xfrm>
          <a:prstGeom prst="rect">
            <a:avLst/>
          </a:prstGeom>
          <a:noFill/>
        </p:spPr>
      </p:pic>
      <p:pic>
        <p:nvPicPr>
          <p:cNvPr id="1028" name="Picture 4" descr="C:\Users\zhak\Documents\ольга\Уроки+презентации\открыт ур\0_877a7_fac50a03_X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3501008"/>
            <a:ext cx="1576387" cy="2438400"/>
          </a:xfrm>
          <a:prstGeom prst="rect">
            <a:avLst/>
          </a:prstGeom>
          <a:noFill/>
        </p:spPr>
      </p:pic>
      <p:pic>
        <p:nvPicPr>
          <p:cNvPr id="1030" name="Picture 6" descr="C:\Users\zhak\Documents\ольга\Уроки+презентации\открыт ур\Shejdull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04664"/>
            <a:ext cx="1296000" cy="2263680"/>
          </a:xfrm>
          <a:prstGeom prst="rect">
            <a:avLst/>
          </a:prstGeom>
          <a:noFill/>
        </p:spPr>
      </p:pic>
      <p:pic>
        <p:nvPicPr>
          <p:cNvPr id="1031" name="Picture 7" descr="C:\Users\zhak\Documents\ольга\Уроки+презентации\открыт ур\лиса.jpg"/>
          <p:cNvPicPr>
            <a:picLocks noChangeAspect="1" noChangeArrowheads="1"/>
          </p:cNvPicPr>
          <p:nvPr/>
        </p:nvPicPr>
        <p:blipFill>
          <a:blip r:embed="rId6" cstate="print"/>
          <a:srcRect l="3881" r="8109" b="1708"/>
          <a:stretch>
            <a:fillRect/>
          </a:stretch>
        </p:blipFill>
        <p:spPr bwMode="auto">
          <a:xfrm>
            <a:off x="611560" y="3501008"/>
            <a:ext cx="1836000" cy="256313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347864" y="1340768"/>
            <a:ext cx="192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Реши задачу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2924944"/>
            <a:ext cx="2304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Реши примеры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708920"/>
            <a:ext cx="2146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Сравни числа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5085184"/>
            <a:ext cx="3579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 линии и фигуры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2692895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Число 10. Запись числа 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+ 1, - 1. Знаки +, -, =.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Задача.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Слагаемые. Сумма.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Повторение: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узнали, чему научились.</a:t>
            </a:r>
          </a:p>
          <a:p>
            <a:pPr marL="514350" lvl="0" indent="-514350">
              <a:buFont typeface="+mj-lt"/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67508" y="476672"/>
            <a:ext cx="32919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Тема  урока: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C:\Users\zhak\Documents\ольга\Уроки+презентации\открыт ур\map1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636912"/>
            <a:ext cx="3168352" cy="3177785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zhak\Documents\ольга\Уроки+презентации\открыт ур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24744"/>
            <a:ext cx="6192000" cy="463109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758808" cy="6597352"/>
          </a:xfrm>
          <a:solidFill>
            <a:schemeClr val="bg1"/>
          </a:solidFill>
        </p:spPr>
        <p:txBody>
          <a:bodyPr>
            <a:norm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zhak\Documents\ольга\Уроки+презентации\открыт ур\kolob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21"/>
          <a:stretch>
            <a:fillRect/>
          </a:stretch>
        </p:blipFill>
        <p:spPr bwMode="auto">
          <a:xfrm>
            <a:off x="7164288" y="332656"/>
            <a:ext cx="1404000" cy="1302815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2195736" y="2276872"/>
            <a:ext cx="5112568" cy="2808312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4788024" y="1988840"/>
            <a:ext cx="2520280" cy="7200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03848" y="2060848"/>
            <a:ext cx="1584176" cy="100811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 flipV="1">
            <a:off x="1619672" y="2708920"/>
            <a:ext cx="1656184" cy="36004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1475656" y="2708920"/>
            <a:ext cx="144016" cy="180020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олилиния 21"/>
          <p:cNvSpPr/>
          <p:nvPr/>
        </p:nvSpPr>
        <p:spPr>
          <a:xfrm>
            <a:off x="2411760" y="2348880"/>
            <a:ext cx="4972270" cy="3168351"/>
          </a:xfrm>
          <a:custGeom>
            <a:avLst/>
            <a:gdLst>
              <a:gd name="connsiteX0" fmla="*/ 5116286 w 5116286"/>
              <a:gd name="connsiteY0" fmla="*/ 0 h 3209109"/>
              <a:gd name="connsiteX1" fmla="*/ 4881155 w 5116286"/>
              <a:gd name="connsiteY1" fmla="*/ 2377440 h 3209109"/>
              <a:gd name="connsiteX2" fmla="*/ 4280263 w 5116286"/>
              <a:gd name="connsiteY2" fmla="*/ 1476103 h 3209109"/>
              <a:gd name="connsiteX3" fmla="*/ 3561806 w 5116286"/>
              <a:gd name="connsiteY3" fmla="*/ 2978331 h 3209109"/>
              <a:gd name="connsiteX4" fmla="*/ 2046515 w 5116286"/>
              <a:gd name="connsiteY4" fmla="*/ 2429691 h 3209109"/>
              <a:gd name="connsiteX5" fmla="*/ 269966 w 5116286"/>
              <a:gd name="connsiteY5" fmla="*/ 3108960 h 3209109"/>
              <a:gd name="connsiteX6" fmla="*/ 426720 w 5116286"/>
              <a:gd name="connsiteY6" fmla="*/ 3030583 h 3209109"/>
              <a:gd name="connsiteX7" fmla="*/ 426720 w 5116286"/>
              <a:gd name="connsiteY7" fmla="*/ 3056708 h 3209109"/>
              <a:gd name="connsiteX8" fmla="*/ 165463 w 5116286"/>
              <a:gd name="connsiteY8" fmla="*/ 3148148 h 3209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16286" h="3209109">
                <a:moveTo>
                  <a:pt x="5116286" y="0"/>
                </a:moveTo>
                <a:cubicBezTo>
                  <a:pt x="5068389" y="1065711"/>
                  <a:pt x="5020492" y="2131423"/>
                  <a:pt x="4881155" y="2377440"/>
                </a:cubicBezTo>
                <a:cubicBezTo>
                  <a:pt x="4741818" y="2623457"/>
                  <a:pt x="4500155" y="1375955"/>
                  <a:pt x="4280263" y="1476103"/>
                </a:cubicBezTo>
                <a:cubicBezTo>
                  <a:pt x="4060372" y="1576252"/>
                  <a:pt x="3934097" y="2819400"/>
                  <a:pt x="3561806" y="2978331"/>
                </a:cubicBezTo>
                <a:cubicBezTo>
                  <a:pt x="3189515" y="3137262"/>
                  <a:pt x="2595155" y="2407919"/>
                  <a:pt x="2046515" y="2429691"/>
                </a:cubicBezTo>
                <a:cubicBezTo>
                  <a:pt x="1497875" y="2451463"/>
                  <a:pt x="539932" y="3008811"/>
                  <a:pt x="269966" y="3108960"/>
                </a:cubicBezTo>
                <a:cubicBezTo>
                  <a:pt x="0" y="3209109"/>
                  <a:pt x="400595" y="3039292"/>
                  <a:pt x="426720" y="3030583"/>
                </a:cubicBezTo>
                <a:cubicBezTo>
                  <a:pt x="452845" y="3021874"/>
                  <a:pt x="470263" y="3037114"/>
                  <a:pt x="426720" y="3056708"/>
                </a:cubicBezTo>
                <a:cubicBezTo>
                  <a:pt x="383177" y="3076302"/>
                  <a:pt x="204652" y="3132908"/>
                  <a:pt x="165463" y="3148148"/>
                </a:cubicBezTo>
              </a:path>
            </a:pathLst>
          </a:cu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ый треугольник 24"/>
          <p:cNvSpPr/>
          <p:nvPr/>
        </p:nvSpPr>
        <p:spPr>
          <a:xfrm>
            <a:off x="0" y="3573016"/>
            <a:ext cx="4211960" cy="3284984"/>
          </a:xfrm>
          <a:prstGeom prst="rt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zhak\Documents\ольга\Уроки+презентации\открыт ур\a15c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1368152" cy="1628407"/>
          </a:xfrm>
          <a:prstGeom prst="rect">
            <a:avLst/>
          </a:prstGeom>
          <a:noFill/>
        </p:spPr>
      </p:pic>
      <p:pic>
        <p:nvPicPr>
          <p:cNvPr id="3" name="Picture 3" descr="C:\Users\zhak\Documents\ольга\Уроки+презентации\открыт ур\xaeM--5HmY7LRSv6HJBqDQ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869160"/>
            <a:ext cx="1080000" cy="108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4" name="Picture 3" descr="C:\Users\zhak\Documents\ольга\Уроки+презентации\открыт ур\xaeM--5HmY7LRSv6HJBqDQ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869160"/>
            <a:ext cx="1080000" cy="108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6" name="Picture 3" descr="C:\Users\zhak\Documents\ольга\Уроки+презентации\открыт ур\xaeM--5HmY7LRSv6HJBqDQ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5778000"/>
            <a:ext cx="1080000" cy="108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7" name="Picture 3" descr="C:\Users\zhak\Documents\ольга\Уроки+презентации\открыт ур\xaeM--5HmY7LRSv6HJBqDQ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78000"/>
            <a:ext cx="1080000" cy="108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" name="Picture 3" descr="C:\Users\zhak\Documents\ольга\Уроки+презентации\открыт ур\xaeM--5HmY7LRSv6HJBqDQ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5778000"/>
            <a:ext cx="1080000" cy="1080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9" name="Picture 3" descr="C:\Users\zhak\Documents\ольга\Уроки+презентации\открыт ур\xaeM--5HmY7LRSv6HJBqDQ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77072"/>
            <a:ext cx="1080000" cy="1080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8548" y="2967335"/>
            <a:ext cx="3926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физминутка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19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rgbClr val="92D050"/>
              </a:solidFill>
            </a:endParaRPr>
          </a:p>
        </p:txBody>
      </p:sp>
      <p:pic>
        <p:nvPicPr>
          <p:cNvPr id="3074" name="Picture 2" descr="C:\Users\zhak\Documents\ольга\Уроки+презентации\открыт ур\Shejdul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293096"/>
            <a:ext cx="1257241" cy="2196000"/>
          </a:xfrm>
          <a:prstGeom prst="rect">
            <a:avLst/>
          </a:prstGeom>
          <a:noFill/>
        </p:spPr>
      </p:pic>
      <p:pic>
        <p:nvPicPr>
          <p:cNvPr id="3075" name="Picture 3" descr="C:\Users\zhak\Documents\ольга\Уроки+презентации\открыт ур\kolobo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25144"/>
            <a:ext cx="1620000" cy="1278948"/>
          </a:xfrm>
          <a:prstGeom prst="rect">
            <a:avLst/>
          </a:prstGeom>
          <a:noFill/>
          <a:effectLst>
            <a:softEdge rad="127000"/>
          </a:effec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987824" y="3573016"/>
            <a:ext cx="936104" cy="2160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644008" y="4077072"/>
            <a:ext cx="1512168" cy="5040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43808" y="2780928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 см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076056" y="4437112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7 см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24128" y="2132856"/>
            <a:ext cx="1050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 см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611560" y="0"/>
            <a:ext cx="8781026" cy="4967025"/>
          </a:xfrm>
          <a:custGeom>
            <a:avLst/>
            <a:gdLst>
              <a:gd name="connsiteX0" fmla="*/ 1607435 w 8781026"/>
              <a:gd name="connsiteY0" fmla="*/ 39188 h 4967025"/>
              <a:gd name="connsiteX1" fmla="*/ 1672750 w 8781026"/>
              <a:gd name="connsiteY1" fmla="*/ 169817 h 4967025"/>
              <a:gd name="connsiteX2" fmla="*/ 1711938 w 8781026"/>
              <a:gd name="connsiteY2" fmla="*/ 235131 h 4967025"/>
              <a:gd name="connsiteX3" fmla="*/ 1816441 w 8781026"/>
              <a:gd name="connsiteY3" fmla="*/ 326571 h 4967025"/>
              <a:gd name="connsiteX4" fmla="*/ 1829504 w 8781026"/>
              <a:gd name="connsiteY4" fmla="*/ 365760 h 4967025"/>
              <a:gd name="connsiteX5" fmla="*/ 1881755 w 8781026"/>
              <a:gd name="connsiteY5" fmla="*/ 404948 h 4967025"/>
              <a:gd name="connsiteX6" fmla="*/ 1999321 w 8781026"/>
              <a:gd name="connsiteY6" fmla="*/ 483326 h 4967025"/>
              <a:gd name="connsiteX7" fmla="*/ 2077698 w 8781026"/>
              <a:gd name="connsiteY7" fmla="*/ 535577 h 4967025"/>
              <a:gd name="connsiteX8" fmla="*/ 2116887 w 8781026"/>
              <a:gd name="connsiteY8" fmla="*/ 561703 h 4967025"/>
              <a:gd name="connsiteX9" fmla="*/ 2156075 w 8781026"/>
              <a:gd name="connsiteY9" fmla="*/ 574766 h 4967025"/>
              <a:gd name="connsiteX10" fmla="*/ 2234452 w 8781026"/>
              <a:gd name="connsiteY10" fmla="*/ 627017 h 4967025"/>
              <a:gd name="connsiteX11" fmla="*/ 2273641 w 8781026"/>
              <a:gd name="connsiteY11" fmla="*/ 640080 h 4967025"/>
              <a:gd name="connsiteX12" fmla="*/ 2378144 w 8781026"/>
              <a:gd name="connsiteY12" fmla="*/ 692331 h 4967025"/>
              <a:gd name="connsiteX13" fmla="*/ 2417332 w 8781026"/>
              <a:gd name="connsiteY13" fmla="*/ 705394 h 4967025"/>
              <a:gd name="connsiteX14" fmla="*/ 2469584 w 8781026"/>
              <a:gd name="connsiteY14" fmla="*/ 731520 h 4967025"/>
              <a:gd name="connsiteX15" fmla="*/ 2547961 w 8781026"/>
              <a:gd name="connsiteY15" fmla="*/ 783771 h 4967025"/>
              <a:gd name="connsiteX16" fmla="*/ 2587150 w 8781026"/>
              <a:gd name="connsiteY16" fmla="*/ 796834 h 4967025"/>
              <a:gd name="connsiteX17" fmla="*/ 2652464 w 8781026"/>
              <a:gd name="connsiteY17" fmla="*/ 862148 h 4967025"/>
              <a:gd name="connsiteX18" fmla="*/ 2704715 w 8781026"/>
              <a:gd name="connsiteY18" fmla="*/ 901337 h 4967025"/>
              <a:gd name="connsiteX19" fmla="*/ 2770030 w 8781026"/>
              <a:gd name="connsiteY19" fmla="*/ 992777 h 4967025"/>
              <a:gd name="connsiteX20" fmla="*/ 2848407 w 8781026"/>
              <a:gd name="connsiteY20" fmla="*/ 1097280 h 4967025"/>
              <a:gd name="connsiteX21" fmla="*/ 2887595 w 8781026"/>
              <a:gd name="connsiteY21" fmla="*/ 1149531 h 4967025"/>
              <a:gd name="connsiteX22" fmla="*/ 2913721 w 8781026"/>
              <a:gd name="connsiteY22" fmla="*/ 1188720 h 4967025"/>
              <a:gd name="connsiteX23" fmla="*/ 2952910 w 8781026"/>
              <a:gd name="connsiteY23" fmla="*/ 1227908 h 4967025"/>
              <a:gd name="connsiteX24" fmla="*/ 3005161 w 8781026"/>
              <a:gd name="connsiteY24" fmla="*/ 1293223 h 4967025"/>
              <a:gd name="connsiteX25" fmla="*/ 3070475 w 8781026"/>
              <a:gd name="connsiteY25" fmla="*/ 1371600 h 4967025"/>
              <a:gd name="connsiteX26" fmla="*/ 3148852 w 8781026"/>
              <a:gd name="connsiteY26" fmla="*/ 1423851 h 4967025"/>
              <a:gd name="connsiteX27" fmla="*/ 3188041 w 8781026"/>
              <a:gd name="connsiteY27" fmla="*/ 1449977 h 4967025"/>
              <a:gd name="connsiteX28" fmla="*/ 3266418 w 8781026"/>
              <a:gd name="connsiteY28" fmla="*/ 1502228 h 4967025"/>
              <a:gd name="connsiteX29" fmla="*/ 3305607 w 8781026"/>
              <a:gd name="connsiteY29" fmla="*/ 1528354 h 4967025"/>
              <a:gd name="connsiteX30" fmla="*/ 3357858 w 8781026"/>
              <a:gd name="connsiteY30" fmla="*/ 1554480 h 4967025"/>
              <a:gd name="connsiteX31" fmla="*/ 3397047 w 8781026"/>
              <a:gd name="connsiteY31" fmla="*/ 1593668 h 4967025"/>
              <a:gd name="connsiteX32" fmla="*/ 3436235 w 8781026"/>
              <a:gd name="connsiteY32" fmla="*/ 1606731 h 4967025"/>
              <a:gd name="connsiteX33" fmla="*/ 3514612 w 8781026"/>
              <a:gd name="connsiteY33" fmla="*/ 1658983 h 4967025"/>
              <a:gd name="connsiteX34" fmla="*/ 3553801 w 8781026"/>
              <a:gd name="connsiteY34" fmla="*/ 1685108 h 4967025"/>
              <a:gd name="connsiteX35" fmla="*/ 3632178 w 8781026"/>
              <a:gd name="connsiteY35" fmla="*/ 1737360 h 4967025"/>
              <a:gd name="connsiteX36" fmla="*/ 3710555 w 8781026"/>
              <a:gd name="connsiteY36" fmla="*/ 1789611 h 4967025"/>
              <a:gd name="connsiteX37" fmla="*/ 3788932 w 8781026"/>
              <a:gd name="connsiteY37" fmla="*/ 1867988 h 4967025"/>
              <a:gd name="connsiteX38" fmla="*/ 3841184 w 8781026"/>
              <a:gd name="connsiteY38" fmla="*/ 1920240 h 4967025"/>
              <a:gd name="connsiteX39" fmla="*/ 3880372 w 8781026"/>
              <a:gd name="connsiteY39" fmla="*/ 1946366 h 4967025"/>
              <a:gd name="connsiteX40" fmla="*/ 4011001 w 8781026"/>
              <a:gd name="connsiteY40" fmla="*/ 2063931 h 4967025"/>
              <a:gd name="connsiteX41" fmla="*/ 4024064 w 8781026"/>
              <a:gd name="connsiteY41" fmla="*/ 2103120 h 4967025"/>
              <a:gd name="connsiteX42" fmla="*/ 4115504 w 8781026"/>
              <a:gd name="connsiteY42" fmla="*/ 2155371 h 4967025"/>
              <a:gd name="connsiteX43" fmla="*/ 4154692 w 8781026"/>
              <a:gd name="connsiteY43" fmla="*/ 2181497 h 4967025"/>
              <a:gd name="connsiteX44" fmla="*/ 4272258 w 8781026"/>
              <a:gd name="connsiteY44" fmla="*/ 2207623 h 4967025"/>
              <a:gd name="connsiteX45" fmla="*/ 4363698 w 8781026"/>
              <a:gd name="connsiteY45" fmla="*/ 2233748 h 4967025"/>
              <a:gd name="connsiteX46" fmla="*/ 4442075 w 8781026"/>
              <a:gd name="connsiteY46" fmla="*/ 2272937 h 4967025"/>
              <a:gd name="connsiteX47" fmla="*/ 4481264 w 8781026"/>
              <a:gd name="connsiteY47" fmla="*/ 2299063 h 4967025"/>
              <a:gd name="connsiteX48" fmla="*/ 4546578 w 8781026"/>
              <a:gd name="connsiteY48" fmla="*/ 2351314 h 4967025"/>
              <a:gd name="connsiteX49" fmla="*/ 4624955 w 8781026"/>
              <a:gd name="connsiteY49" fmla="*/ 2403566 h 4967025"/>
              <a:gd name="connsiteX50" fmla="*/ 4664144 w 8781026"/>
              <a:gd name="connsiteY50" fmla="*/ 2429691 h 4967025"/>
              <a:gd name="connsiteX51" fmla="*/ 4703332 w 8781026"/>
              <a:gd name="connsiteY51" fmla="*/ 2442754 h 4967025"/>
              <a:gd name="connsiteX52" fmla="*/ 4768647 w 8781026"/>
              <a:gd name="connsiteY52" fmla="*/ 2508068 h 4967025"/>
              <a:gd name="connsiteX53" fmla="*/ 4794772 w 8781026"/>
              <a:gd name="connsiteY53" fmla="*/ 2547257 h 4967025"/>
              <a:gd name="connsiteX54" fmla="*/ 4833961 w 8781026"/>
              <a:gd name="connsiteY54" fmla="*/ 2573383 h 4967025"/>
              <a:gd name="connsiteX55" fmla="*/ 4912338 w 8781026"/>
              <a:gd name="connsiteY55" fmla="*/ 2651760 h 4967025"/>
              <a:gd name="connsiteX56" fmla="*/ 4951527 w 8781026"/>
              <a:gd name="connsiteY56" fmla="*/ 2690948 h 4967025"/>
              <a:gd name="connsiteX57" fmla="*/ 4990715 w 8781026"/>
              <a:gd name="connsiteY57" fmla="*/ 2730137 h 4967025"/>
              <a:gd name="connsiteX58" fmla="*/ 5134407 w 8781026"/>
              <a:gd name="connsiteY58" fmla="*/ 2795451 h 4967025"/>
              <a:gd name="connsiteX59" fmla="*/ 5212784 w 8781026"/>
              <a:gd name="connsiteY59" fmla="*/ 2821577 h 4967025"/>
              <a:gd name="connsiteX60" fmla="*/ 5304224 w 8781026"/>
              <a:gd name="connsiteY60" fmla="*/ 2873828 h 4967025"/>
              <a:gd name="connsiteX61" fmla="*/ 5343412 w 8781026"/>
              <a:gd name="connsiteY61" fmla="*/ 2899954 h 4967025"/>
              <a:gd name="connsiteX62" fmla="*/ 5395664 w 8781026"/>
              <a:gd name="connsiteY62" fmla="*/ 2926080 h 4967025"/>
              <a:gd name="connsiteX63" fmla="*/ 5434852 w 8781026"/>
              <a:gd name="connsiteY63" fmla="*/ 2965268 h 4967025"/>
              <a:gd name="connsiteX64" fmla="*/ 5474041 w 8781026"/>
              <a:gd name="connsiteY64" fmla="*/ 2978331 h 4967025"/>
              <a:gd name="connsiteX65" fmla="*/ 5513230 w 8781026"/>
              <a:gd name="connsiteY65" fmla="*/ 3004457 h 4967025"/>
              <a:gd name="connsiteX66" fmla="*/ 5604670 w 8781026"/>
              <a:gd name="connsiteY66" fmla="*/ 3030583 h 4967025"/>
              <a:gd name="connsiteX67" fmla="*/ 5722235 w 8781026"/>
              <a:gd name="connsiteY67" fmla="*/ 3056708 h 4967025"/>
              <a:gd name="connsiteX68" fmla="*/ 5761424 w 8781026"/>
              <a:gd name="connsiteY68" fmla="*/ 3069771 h 4967025"/>
              <a:gd name="connsiteX69" fmla="*/ 5944304 w 8781026"/>
              <a:gd name="connsiteY69" fmla="*/ 3095897 h 4967025"/>
              <a:gd name="connsiteX70" fmla="*/ 6061870 w 8781026"/>
              <a:gd name="connsiteY70" fmla="*/ 3135086 h 4967025"/>
              <a:gd name="connsiteX71" fmla="*/ 6140247 w 8781026"/>
              <a:gd name="connsiteY71" fmla="*/ 3161211 h 4967025"/>
              <a:gd name="connsiteX72" fmla="*/ 6192498 w 8781026"/>
              <a:gd name="connsiteY72" fmla="*/ 3187337 h 4967025"/>
              <a:gd name="connsiteX73" fmla="*/ 6270875 w 8781026"/>
              <a:gd name="connsiteY73" fmla="*/ 3213463 h 4967025"/>
              <a:gd name="connsiteX74" fmla="*/ 6349252 w 8781026"/>
              <a:gd name="connsiteY74" fmla="*/ 3239588 h 4967025"/>
              <a:gd name="connsiteX75" fmla="*/ 6388441 w 8781026"/>
              <a:gd name="connsiteY75" fmla="*/ 3252651 h 4967025"/>
              <a:gd name="connsiteX76" fmla="*/ 6479881 w 8781026"/>
              <a:gd name="connsiteY76" fmla="*/ 3291840 h 4967025"/>
              <a:gd name="connsiteX77" fmla="*/ 6532132 w 8781026"/>
              <a:gd name="connsiteY77" fmla="*/ 3317966 h 4967025"/>
              <a:gd name="connsiteX78" fmla="*/ 6623572 w 8781026"/>
              <a:gd name="connsiteY78" fmla="*/ 3344091 h 4967025"/>
              <a:gd name="connsiteX79" fmla="*/ 6728075 w 8781026"/>
              <a:gd name="connsiteY79" fmla="*/ 3370217 h 4967025"/>
              <a:gd name="connsiteX80" fmla="*/ 6832578 w 8781026"/>
              <a:gd name="connsiteY80" fmla="*/ 3396343 h 4967025"/>
              <a:gd name="connsiteX81" fmla="*/ 6884830 w 8781026"/>
              <a:gd name="connsiteY81" fmla="*/ 3422468 h 4967025"/>
              <a:gd name="connsiteX82" fmla="*/ 6937081 w 8781026"/>
              <a:gd name="connsiteY82" fmla="*/ 3435531 h 4967025"/>
              <a:gd name="connsiteX83" fmla="*/ 6976270 w 8781026"/>
              <a:gd name="connsiteY83" fmla="*/ 3448594 h 4967025"/>
              <a:gd name="connsiteX84" fmla="*/ 7028521 w 8781026"/>
              <a:gd name="connsiteY84" fmla="*/ 3461657 h 4967025"/>
              <a:gd name="connsiteX85" fmla="*/ 7080772 w 8781026"/>
              <a:gd name="connsiteY85" fmla="*/ 3487783 h 4967025"/>
              <a:gd name="connsiteX86" fmla="*/ 7133024 w 8781026"/>
              <a:gd name="connsiteY86" fmla="*/ 3500846 h 4967025"/>
              <a:gd name="connsiteX87" fmla="*/ 7211401 w 8781026"/>
              <a:gd name="connsiteY87" fmla="*/ 3526971 h 4967025"/>
              <a:gd name="connsiteX88" fmla="*/ 7250590 w 8781026"/>
              <a:gd name="connsiteY88" fmla="*/ 3540034 h 4967025"/>
              <a:gd name="connsiteX89" fmla="*/ 7407344 w 8781026"/>
              <a:gd name="connsiteY89" fmla="*/ 3579223 h 4967025"/>
              <a:gd name="connsiteX90" fmla="*/ 7459595 w 8781026"/>
              <a:gd name="connsiteY90" fmla="*/ 3592286 h 4967025"/>
              <a:gd name="connsiteX91" fmla="*/ 7524910 w 8781026"/>
              <a:gd name="connsiteY91" fmla="*/ 3605348 h 4967025"/>
              <a:gd name="connsiteX92" fmla="*/ 7564098 w 8781026"/>
              <a:gd name="connsiteY92" fmla="*/ 3618411 h 4967025"/>
              <a:gd name="connsiteX93" fmla="*/ 7825355 w 8781026"/>
              <a:gd name="connsiteY93" fmla="*/ 3631474 h 4967025"/>
              <a:gd name="connsiteX94" fmla="*/ 8308681 w 8781026"/>
              <a:gd name="connsiteY94" fmla="*/ 3657600 h 4967025"/>
              <a:gd name="connsiteX95" fmla="*/ 8452372 w 8781026"/>
              <a:gd name="connsiteY95" fmla="*/ 3670663 h 4967025"/>
              <a:gd name="connsiteX96" fmla="*/ 8491561 w 8781026"/>
              <a:gd name="connsiteY96" fmla="*/ 3879668 h 4967025"/>
              <a:gd name="connsiteX97" fmla="*/ 8504624 w 8781026"/>
              <a:gd name="connsiteY97" fmla="*/ 3944983 h 4967025"/>
              <a:gd name="connsiteX98" fmla="*/ 8517687 w 8781026"/>
              <a:gd name="connsiteY98" fmla="*/ 4049486 h 4967025"/>
              <a:gd name="connsiteX99" fmla="*/ 8465435 w 8781026"/>
              <a:gd name="connsiteY99" fmla="*/ 4937760 h 4967025"/>
              <a:gd name="connsiteX100" fmla="*/ 8400121 w 8781026"/>
              <a:gd name="connsiteY100" fmla="*/ 4950823 h 4967025"/>
              <a:gd name="connsiteX101" fmla="*/ 7760041 w 8781026"/>
              <a:gd name="connsiteY101" fmla="*/ 4924697 h 4967025"/>
              <a:gd name="connsiteX102" fmla="*/ 7603287 w 8781026"/>
              <a:gd name="connsiteY102" fmla="*/ 4872446 h 4967025"/>
              <a:gd name="connsiteX103" fmla="*/ 7485721 w 8781026"/>
              <a:gd name="connsiteY103" fmla="*/ 4846320 h 4967025"/>
              <a:gd name="connsiteX104" fmla="*/ 7394281 w 8781026"/>
              <a:gd name="connsiteY104" fmla="*/ 4794068 h 4967025"/>
              <a:gd name="connsiteX105" fmla="*/ 7315904 w 8781026"/>
              <a:gd name="connsiteY105" fmla="*/ 4767943 h 4967025"/>
              <a:gd name="connsiteX106" fmla="*/ 7237527 w 8781026"/>
              <a:gd name="connsiteY106" fmla="*/ 4728754 h 4967025"/>
              <a:gd name="connsiteX107" fmla="*/ 7198338 w 8781026"/>
              <a:gd name="connsiteY107" fmla="*/ 4702628 h 4967025"/>
              <a:gd name="connsiteX108" fmla="*/ 7133024 w 8781026"/>
              <a:gd name="connsiteY108" fmla="*/ 4689566 h 4967025"/>
              <a:gd name="connsiteX109" fmla="*/ 7054647 w 8781026"/>
              <a:gd name="connsiteY109" fmla="*/ 4637314 h 4967025"/>
              <a:gd name="connsiteX110" fmla="*/ 6963207 w 8781026"/>
              <a:gd name="connsiteY110" fmla="*/ 4598126 h 4967025"/>
              <a:gd name="connsiteX111" fmla="*/ 6884830 w 8781026"/>
              <a:gd name="connsiteY111" fmla="*/ 4545874 h 4967025"/>
              <a:gd name="connsiteX112" fmla="*/ 6845641 w 8781026"/>
              <a:gd name="connsiteY112" fmla="*/ 4519748 h 4967025"/>
              <a:gd name="connsiteX113" fmla="*/ 6806452 w 8781026"/>
              <a:gd name="connsiteY113" fmla="*/ 4493623 h 4967025"/>
              <a:gd name="connsiteX114" fmla="*/ 6767264 w 8781026"/>
              <a:gd name="connsiteY114" fmla="*/ 4480560 h 4967025"/>
              <a:gd name="connsiteX115" fmla="*/ 6728075 w 8781026"/>
              <a:gd name="connsiteY115" fmla="*/ 4454434 h 4967025"/>
              <a:gd name="connsiteX116" fmla="*/ 6675824 w 8781026"/>
              <a:gd name="connsiteY116" fmla="*/ 4428308 h 4967025"/>
              <a:gd name="connsiteX117" fmla="*/ 6636635 w 8781026"/>
              <a:gd name="connsiteY117" fmla="*/ 4402183 h 4967025"/>
              <a:gd name="connsiteX118" fmla="*/ 6453755 w 8781026"/>
              <a:gd name="connsiteY118" fmla="*/ 4349931 h 4967025"/>
              <a:gd name="connsiteX119" fmla="*/ 6375378 w 8781026"/>
              <a:gd name="connsiteY119" fmla="*/ 4323806 h 4967025"/>
              <a:gd name="connsiteX120" fmla="*/ 6336190 w 8781026"/>
              <a:gd name="connsiteY120" fmla="*/ 4310743 h 4967025"/>
              <a:gd name="connsiteX121" fmla="*/ 6244750 w 8781026"/>
              <a:gd name="connsiteY121" fmla="*/ 4284617 h 4967025"/>
              <a:gd name="connsiteX122" fmla="*/ 6140247 w 8781026"/>
              <a:gd name="connsiteY122" fmla="*/ 4245428 h 4967025"/>
              <a:gd name="connsiteX123" fmla="*/ 6048807 w 8781026"/>
              <a:gd name="connsiteY123" fmla="*/ 4193177 h 4967025"/>
              <a:gd name="connsiteX124" fmla="*/ 6009618 w 8781026"/>
              <a:gd name="connsiteY124" fmla="*/ 4180114 h 4967025"/>
              <a:gd name="connsiteX125" fmla="*/ 5918178 w 8781026"/>
              <a:gd name="connsiteY125" fmla="*/ 4127863 h 4967025"/>
              <a:gd name="connsiteX126" fmla="*/ 5878990 w 8781026"/>
              <a:gd name="connsiteY126" fmla="*/ 4101737 h 4967025"/>
              <a:gd name="connsiteX127" fmla="*/ 5839801 w 8781026"/>
              <a:gd name="connsiteY127" fmla="*/ 4088674 h 4967025"/>
              <a:gd name="connsiteX128" fmla="*/ 5761424 w 8781026"/>
              <a:gd name="connsiteY128" fmla="*/ 4049486 h 4967025"/>
              <a:gd name="connsiteX129" fmla="*/ 5683047 w 8781026"/>
              <a:gd name="connsiteY129" fmla="*/ 3997234 h 4967025"/>
              <a:gd name="connsiteX130" fmla="*/ 5643858 w 8781026"/>
              <a:gd name="connsiteY130" fmla="*/ 3984171 h 4967025"/>
              <a:gd name="connsiteX131" fmla="*/ 5604670 w 8781026"/>
              <a:gd name="connsiteY131" fmla="*/ 3958046 h 4967025"/>
              <a:gd name="connsiteX132" fmla="*/ 5552418 w 8781026"/>
              <a:gd name="connsiteY132" fmla="*/ 3944983 h 4967025"/>
              <a:gd name="connsiteX133" fmla="*/ 5474041 w 8781026"/>
              <a:gd name="connsiteY133" fmla="*/ 3918857 h 4967025"/>
              <a:gd name="connsiteX134" fmla="*/ 5434852 w 8781026"/>
              <a:gd name="connsiteY134" fmla="*/ 3905794 h 4967025"/>
              <a:gd name="connsiteX135" fmla="*/ 5395664 w 8781026"/>
              <a:gd name="connsiteY135" fmla="*/ 3892731 h 4967025"/>
              <a:gd name="connsiteX136" fmla="*/ 5238910 w 8781026"/>
              <a:gd name="connsiteY136" fmla="*/ 3866606 h 4967025"/>
              <a:gd name="connsiteX137" fmla="*/ 5134407 w 8781026"/>
              <a:gd name="connsiteY137" fmla="*/ 3840480 h 4967025"/>
              <a:gd name="connsiteX138" fmla="*/ 5056030 w 8781026"/>
              <a:gd name="connsiteY138" fmla="*/ 3814354 h 4967025"/>
              <a:gd name="connsiteX139" fmla="*/ 5003778 w 8781026"/>
              <a:gd name="connsiteY139" fmla="*/ 3801291 h 4967025"/>
              <a:gd name="connsiteX140" fmla="*/ 4964590 w 8781026"/>
              <a:gd name="connsiteY140" fmla="*/ 3788228 h 4967025"/>
              <a:gd name="connsiteX141" fmla="*/ 4899275 w 8781026"/>
              <a:gd name="connsiteY141" fmla="*/ 3775166 h 4967025"/>
              <a:gd name="connsiteX142" fmla="*/ 4820898 w 8781026"/>
              <a:gd name="connsiteY142" fmla="*/ 3749040 h 4967025"/>
              <a:gd name="connsiteX143" fmla="*/ 4768647 w 8781026"/>
              <a:gd name="connsiteY143" fmla="*/ 3735977 h 4967025"/>
              <a:gd name="connsiteX144" fmla="*/ 4729458 w 8781026"/>
              <a:gd name="connsiteY144" fmla="*/ 3709851 h 4967025"/>
              <a:gd name="connsiteX145" fmla="*/ 4651081 w 8781026"/>
              <a:gd name="connsiteY145" fmla="*/ 3683726 h 4967025"/>
              <a:gd name="connsiteX146" fmla="*/ 4611892 w 8781026"/>
              <a:gd name="connsiteY146" fmla="*/ 3670663 h 4967025"/>
              <a:gd name="connsiteX147" fmla="*/ 4572704 w 8781026"/>
              <a:gd name="connsiteY147" fmla="*/ 3657600 h 4967025"/>
              <a:gd name="connsiteX148" fmla="*/ 4533515 w 8781026"/>
              <a:gd name="connsiteY148" fmla="*/ 3644537 h 4967025"/>
              <a:gd name="connsiteX149" fmla="*/ 4494327 w 8781026"/>
              <a:gd name="connsiteY149" fmla="*/ 3618411 h 4967025"/>
              <a:gd name="connsiteX150" fmla="*/ 4442075 w 8781026"/>
              <a:gd name="connsiteY150" fmla="*/ 3605348 h 4967025"/>
              <a:gd name="connsiteX151" fmla="*/ 4402887 w 8781026"/>
              <a:gd name="connsiteY151" fmla="*/ 3592286 h 4967025"/>
              <a:gd name="connsiteX152" fmla="*/ 4324510 w 8781026"/>
              <a:gd name="connsiteY152" fmla="*/ 3553097 h 4967025"/>
              <a:gd name="connsiteX153" fmla="*/ 4285321 w 8781026"/>
              <a:gd name="connsiteY153" fmla="*/ 3526971 h 4967025"/>
              <a:gd name="connsiteX154" fmla="*/ 4233070 w 8781026"/>
              <a:gd name="connsiteY154" fmla="*/ 3500846 h 4967025"/>
              <a:gd name="connsiteX155" fmla="*/ 4154692 w 8781026"/>
              <a:gd name="connsiteY155" fmla="*/ 3448594 h 4967025"/>
              <a:gd name="connsiteX156" fmla="*/ 4115504 w 8781026"/>
              <a:gd name="connsiteY156" fmla="*/ 3422468 h 4967025"/>
              <a:gd name="connsiteX157" fmla="*/ 4024064 w 8781026"/>
              <a:gd name="connsiteY157" fmla="*/ 3331028 h 4967025"/>
              <a:gd name="connsiteX158" fmla="*/ 3945687 w 8781026"/>
              <a:gd name="connsiteY158" fmla="*/ 3213463 h 4967025"/>
              <a:gd name="connsiteX159" fmla="*/ 3893435 w 8781026"/>
              <a:gd name="connsiteY159" fmla="*/ 3135086 h 4967025"/>
              <a:gd name="connsiteX160" fmla="*/ 3867310 w 8781026"/>
              <a:gd name="connsiteY160" fmla="*/ 3095897 h 4967025"/>
              <a:gd name="connsiteX161" fmla="*/ 3828121 w 8781026"/>
              <a:gd name="connsiteY161" fmla="*/ 3069771 h 4967025"/>
              <a:gd name="connsiteX162" fmla="*/ 3775870 w 8781026"/>
              <a:gd name="connsiteY162" fmla="*/ 2991394 h 4967025"/>
              <a:gd name="connsiteX163" fmla="*/ 3619115 w 8781026"/>
              <a:gd name="connsiteY163" fmla="*/ 2886891 h 4967025"/>
              <a:gd name="connsiteX164" fmla="*/ 3579927 w 8781026"/>
              <a:gd name="connsiteY164" fmla="*/ 2860766 h 4967025"/>
              <a:gd name="connsiteX165" fmla="*/ 3540738 w 8781026"/>
              <a:gd name="connsiteY165" fmla="*/ 2834640 h 4967025"/>
              <a:gd name="connsiteX166" fmla="*/ 3462361 w 8781026"/>
              <a:gd name="connsiteY166" fmla="*/ 2795451 h 4967025"/>
              <a:gd name="connsiteX167" fmla="*/ 3383984 w 8781026"/>
              <a:gd name="connsiteY167" fmla="*/ 2769326 h 4967025"/>
              <a:gd name="connsiteX168" fmla="*/ 3305607 w 8781026"/>
              <a:gd name="connsiteY168" fmla="*/ 2730137 h 4967025"/>
              <a:gd name="connsiteX169" fmla="*/ 3266418 w 8781026"/>
              <a:gd name="connsiteY169" fmla="*/ 2704011 h 4967025"/>
              <a:gd name="connsiteX170" fmla="*/ 3227230 w 8781026"/>
              <a:gd name="connsiteY170" fmla="*/ 2690948 h 4967025"/>
              <a:gd name="connsiteX171" fmla="*/ 3174978 w 8781026"/>
              <a:gd name="connsiteY171" fmla="*/ 2664823 h 4967025"/>
              <a:gd name="connsiteX172" fmla="*/ 3096601 w 8781026"/>
              <a:gd name="connsiteY172" fmla="*/ 2638697 h 4967025"/>
              <a:gd name="connsiteX173" fmla="*/ 2979035 w 8781026"/>
              <a:gd name="connsiteY173" fmla="*/ 2599508 h 4967025"/>
              <a:gd name="connsiteX174" fmla="*/ 2861470 w 8781026"/>
              <a:gd name="connsiteY174" fmla="*/ 2560320 h 4967025"/>
              <a:gd name="connsiteX175" fmla="*/ 2822281 w 8781026"/>
              <a:gd name="connsiteY175" fmla="*/ 2547257 h 4967025"/>
              <a:gd name="connsiteX176" fmla="*/ 2783092 w 8781026"/>
              <a:gd name="connsiteY176" fmla="*/ 2534194 h 4967025"/>
              <a:gd name="connsiteX177" fmla="*/ 2704715 w 8781026"/>
              <a:gd name="connsiteY177" fmla="*/ 2495006 h 4967025"/>
              <a:gd name="connsiteX178" fmla="*/ 2626338 w 8781026"/>
              <a:gd name="connsiteY178" fmla="*/ 2455817 h 4967025"/>
              <a:gd name="connsiteX179" fmla="*/ 2495710 w 8781026"/>
              <a:gd name="connsiteY179" fmla="*/ 2377440 h 4967025"/>
              <a:gd name="connsiteX180" fmla="*/ 2417332 w 8781026"/>
              <a:gd name="connsiteY180" fmla="*/ 2351314 h 4967025"/>
              <a:gd name="connsiteX181" fmla="*/ 2338955 w 8781026"/>
              <a:gd name="connsiteY181" fmla="*/ 2272937 h 4967025"/>
              <a:gd name="connsiteX182" fmla="*/ 2260578 w 8781026"/>
              <a:gd name="connsiteY182" fmla="*/ 2220686 h 4967025"/>
              <a:gd name="connsiteX183" fmla="*/ 2234452 w 8781026"/>
              <a:gd name="connsiteY183" fmla="*/ 2181497 h 4967025"/>
              <a:gd name="connsiteX184" fmla="*/ 2208327 w 8781026"/>
              <a:gd name="connsiteY184" fmla="*/ 2129246 h 4967025"/>
              <a:gd name="connsiteX185" fmla="*/ 2156075 w 8781026"/>
              <a:gd name="connsiteY185" fmla="*/ 2090057 h 4967025"/>
              <a:gd name="connsiteX186" fmla="*/ 2116887 w 8781026"/>
              <a:gd name="connsiteY186" fmla="*/ 2050868 h 4967025"/>
              <a:gd name="connsiteX187" fmla="*/ 2077698 w 8781026"/>
              <a:gd name="connsiteY187" fmla="*/ 1972491 h 4967025"/>
              <a:gd name="connsiteX188" fmla="*/ 2038510 w 8781026"/>
              <a:gd name="connsiteY188" fmla="*/ 1933303 h 4967025"/>
              <a:gd name="connsiteX189" fmla="*/ 1986258 w 8781026"/>
              <a:gd name="connsiteY189" fmla="*/ 1854926 h 4967025"/>
              <a:gd name="connsiteX190" fmla="*/ 1934007 w 8781026"/>
              <a:gd name="connsiteY190" fmla="*/ 1776548 h 4967025"/>
              <a:gd name="connsiteX191" fmla="*/ 1907881 w 8781026"/>
              <a:gd name="connsiteY191" fmla="*/ 1698171 h 4967025"/>
              <a:gd name="connsiteX192" fmla="*/ 1855630 w 8781026"/>
              <a:gd name="connsiteY192" fmla="*/ 1606731 h 4967025"/>
              <a:gd name="connsiteX193" fmla="*/ 1829504 w 8781026"/>
              <a:gd name="connsiteY193" fmla="*/ 1567543 h 4967025"/>
              <a:gd name="connsiteX194" fmla="*/ 1816441 w 8781026"/>
              <a:gd name="connsiteY194" fmla="*/ 1528354 h 4967025"/>
              <a:gd name="connsiteX195" fmla="*/ 1751127 w 8781026"/>
              <a:gd name="connsiteY195" fmla="*/ 1410788 h 4967025"/>
              <a:gd name="connsiteX196" fmla="*/ 1672750 w 8781026"/>
              <a:gd name="connsiteY196" fmla="*/ 1306286 h 4967025"/>
              <a:gd name="connsiteX197" fmla="*/ 1646624 w 8781026"/>
              <a:gd name="connsiteY197" fmla="*/ 1267097 h 4967025"/>
              <a:gd name="connsiteX198" fmla="*/ 1555184 w 8781026"/>
              <a:gd name="connsiteY198" fmla="*/ 1188720 h 4967025"/>
              <a:gd name="connsiteX199" fmla="*/ 1529058 w 8781026"/>
              <a:gd name="connsiteY199" fmla="*/ 1149531 h 4967025"/>
              <a:gd name="connsiteX200" fmla="*/ 1450681 w 8781026"/>
              <a:gd name="connsiteY200" fmla="*/ 1097280 h 4967025"/>
              <a:gd name="connsiteX201" fmla="*/ 1385367 w 8781026"/>
              <a:gd name="connsiteY201" fmla="*/ 1018903 h 4967025"/>
              <a:gd name="connsiteX202" fmla="*/ 1267801 w 8781026"/>
              <a:gd name="connsiteY202" fmla="*/ 940526 h 4967025"/>
              <a:gd name="connsiteX203" fmla="*/ 1228612 w 8781026"/>
              <a:gd name="connsiteY203" fmla="*/ 914400 h 4967025"/>
              <a:gd name="connsiteX204" fmla="*/ 1189424 w 8781026"/>
              <a:gd name="connsiteY204" fmla="*/ 888274 h 4967025"/>
              <a:gd name="connsiteX205" fmla="*/ 1150235 w 8781026"/>
              <a:gd name="connsiteY205" fmla="*/ 875211 h 4967025"/>
              <a:gd name="connsiteX206" fmla="*/ 1006544 w 8781026"/>
              <a:gd name="connsiteY206" fmla="*/ 783771 h 4967025"/>
              <a:gd name="connsiteX207" fmla="*/ 928167 w 8781026"/>
              <a:gd name="connsiteY207" fmla="*/ 757646 h 4967025"/>
              <a:gd name="connsiteX208" fmla="*/ 810601 w 8781026"/>
              <a:gd name="connsiteY208" fmla="*/ 705394 h 4967025"/>
              <a:gd name="connsiteX209" fmla="*/ 706098 w 8781026"/>
              <a:gd name="connsiteY209" fmla="*/ 653143 h 4967025"/>
              <a:gd name="connsiteX210" fmla="*/ 653847 w 8781026"/>
              <a:gd name="connsiteY210" fmla="*/ 627017 h 4967025"/>
              <a:gd name="connsiteX211" fmla="*/ 614658 w 8781026"/>
              <a:gd name="connsiteY211" fmla="*/ 613954 h 4967025"/>
              <a:gd name="connsiteX212" fmla="*/ 575470 w 8781026"/>
              <a:gd name="connsiteY212" fmla="*/ 587828 h 4967025"/>
              <a:gd name="connsiteX213" fmla="*/ 497092 w 8781026"/>
              <a:gd name="connsiteY213" fmla="*/ 561703 h 4967025"/>
              <a:gd name="connsiteX214" fmla="*/ 418715 w 8781026"/>
              <a:gd name="connsiteY214" fmla="*/ 509451 h 4967025"/>
              <a:gd name="connsiteX215" fmla="*/ 340338 w 8781026"/>
              <a:gd name="connsiteY215" fmla="*/ 457200 h 4967025"/>
              <a:gd name="connsiteX216" fmla="*/ 261961 w 8781026"/>
              <a:gd name="connsiteY216" fmla="*/ 404948 h 4967025"/>
              <a:gd name="connsiteX217" fmla="*/ 222772 w 8781026"/>
              <a:gd name="connsiteY217" fmla="*/ 378823 h 4967025"/>
              <a:gd name="connsiteX218" fmla="*/ 196647 w 8781026"/>
              <a:gd name="connsiteY218" fmla="*/ 339634 h 4967025"/>
              <a:gd name="connsiteX219" fmla="*/ 157458 w 8781026"/>
              <a:gd name="connsiteY219" fmla="*/ 313508 h 4967025"/>
              <a:gd name="connsiteX220" fmla="*/ 144395 w 8781026"/>
              <a:gd name="connsiteY220" fmla="*/ 274320 h 4967025"/>
              <a:gd name="connsiteX221" fmla="*/ 92144 w 8781026"/>
              <a:gd name="connsiteY221" fmla="*/ 195943 h 4967025"/>
              <a:gd name="connsiteX222" fmla="*/ 66018 w 8781026"/>
              <a:gd name="connsiteY222" fmla="*/ 117566 h 4967025"/>
              <a:gd name="connsiteX223" fmla="*/ 52955 w 8781026"/>
              <a:gd name="connsiteY223" fmla="*/ 78377 h 4967025"/>
              <a:gd name="connsiteX224" fmla="*/ 26830 w 8781026"/>
              <a:gd name="connsiteY224" fmla="*/ 39188 h 4967025"/>
              <a:gd name="connsiteX225" fmla="*/ 13767 w 8781026"/>
              <a:gd name="connsiteY225" fmla="*/ 0 h 4967025"/>
              <a:gd name="connsiteX226" fmla="*/ 1620498 w 8781026"/>
              <a:gd name="connsiteY226" fmla="*/ 13063 h 4967025"/>
              <a:gd name="connsiteX227" fmla="*/ 1607435 w 8781026"/>
              <a:gd name="connsiteY227" fmla="*/ 39188 h 49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</a:cxnLst>
            <a:rect l="l" t="t" r="r" b="b"/>
            <a:pathLst>
              <a:path w="8781026" h="4967025">
                <a:moveTo>
                  <a:pt x="1607435" y="39188"/>
                </a:moveTo>
                <a:cubicBezTo>
                  <a:pt x="1616144" y="65313"/>
                  <a:pt x="1606095" y="58723"/>
                  <a:pt x="1672750" y="169817"/>
                </a:cubicBezTo>
                <a:cubicBezTo>
                  <a:pt x="1685813" y="191588"/>
                  <a:pt x="1696350" y="215090"/>
                  <a:pt x="1711938" y="235131"/>
                </a:cubicBezTo>
                <a:cubicBezTo>
                  <a:pt x="1743507" y="275719"/>
                  <a:pt x="1776373" y="296520"/>
                  <a:pt x="1816441" y="326571"/>
                </a:cubicBezTo>
                <a:cubicBezTo>
                  <a:pt x="1820795" y="339634"/>
                  <a:pt x="1820689" y="355182"/>
                  <a:pt x="1829504" y="365760"/>
                </a:cubicBezTo>
                <a:cubicBezTo>
                  <a:pt x="1843442" y="382485"/>
                  <a:pt x="1863919" y="392463"/>
                  <a:pt x="1881755" y="404948"/>
                </a:cubicBezTo>
                <a:cubicBezTo>
                  <a:pt x="1881763" y="404954"/>
                  <a:pt x="1979722" y="470261"/>
                  <a:pt x="1999321" y="483326"/>
                </a:cubicBezTo>
                <a:lnTo>
                  <a:pt x="2077698" y="535577"/>
                </a:lnTo>
                <a:cubicBezTo>
                  <a:pt x="2090761" y="544286"/>
                  <a:pt x="2101993" y="556738"/>
                  <a:pt x="2116887" y="561703"/>
                </a:cubicBezTo>
                <a:cubicBezTo>
                  <a:pt x="2129950" y="566057"/>
                  <a:pt x="2144038" y="568079"/>
                  <a:pt x="2156075" y="574766"/>
                </a:cubicBezTo>
                <a:cubicBezTo>
                  <a:pt x="2183523" y="590015"/>
                  <a:pt x="2204664" y="617088"/>
                  <a:pt x="2234452" y="627017"/>
                </a:cubicBezTo>
                <a:cubicBezTo>
                  <a:pt x="2247515" y="631371"/>
                  <a:pt x="2261106" y="634382"/>
                  <a:pt x="2273641" y="640080"/>
                </a:cubicBezTo>
                <a:cubicBezTo>
                  <a:pt x="2309096" y="656196"/>
                  <a:pt x="2341197" y="680015"/>
                  <a:pt x="2378144" y="692331"/>
                </a:cubicBezTo>
                <a:cubicBezTo>
                  <a:pt x="2391207" y="696685"/>
                  <a:pt x="2404676" y="699970"/>
                  <a:pt x="2417332" y="705394"/>
                </a:cubicBezTo>
                <a:cubicBezTo>
                  <a:pt x="2435231" y="713065"/>
                  <a:pt x="2452886" y="721501"/>
                  <a:pt x="2469584" y="731520"/>
                </a:cubicBezTo>
                <a:cubicBezTo>
                  <a:pt x="2496509" y="747675"/>
                  <a:pt x="2518173" y="773842"/>
                  <a:pt x="2547961" y="783771"/>
                </a:cubicBezTo>
                <a:lnTo>
                  <a:pt x="2587150" y="796834"/>
                </a:lnTo>
                <a:cubicBezTo>
                  <a:pt x="2691651" y="866503"/>
                  <a:pt x="2565379" y="775063"/>
                  <a:pt x="2652464" y="862148"/>
                </a:cubicBezTo>
                <a:cubicBezTo>
                  <a:pt x="2667859" y="877543"/>
                  <a:pt x="2689320" y="885942"/>
                  <a:pt x="2704715" y="901337"/>
                </a:cubicBezTo>
                <a:cubicBezTo>
                  <a:pt x="2727778" y="924400"/>
                  <a:pt x="2750249" y="965578"/>
                  <a:pt x="2770030" y="992777"/>
                </a:cubicBezTo>
                <a:cubicBezTo>
                  <a:pt x="2795641" y="1027992"/>
                  <a:pt x="2822281" y="1062446"/>
                  <a:pt x="2848407" y="1097280"/>
                </a:cubicBezTo>
                <a:cubicBezTo>
                  <a:pt x="2861470" y="1114697"/>
                  <a:pt x="2875519" y="1131416"/>
                  <a:pt x="2887595" y="1149531"/>
                </a:cubicBezTo>
                <a:cubicBezTo>
                  <a:pt x="2896304" y="1162594"/>
                  <a:pt x="2903670" y="1176659"/>
                  <a:pt x="2913721" y="1188720"/>
                </a:cubicBezTo>
                <a:cubicBezTo>
                  <a:pt x="2925548" y="1202912"/>
                  <a:pt x="2939847" y="1214845"/>
                  <a:pt x="2952910" y="1227908"/>
                </a:cubicBezTo>
                <a:cubicBezTo>
                  <a:pt x="2978338" y="1304199"/>
                  <a:pt x="2946076" y="1234138"/>
                  <a:pt x="3005161" y="1293223"/>
                </a:cubicBezTo>
                <a:cubicBezTo>
                  <a:pt x="3080633" y="1368694"/>
                  <a:pt x="2974178" y="1296702"/>
                  <a:pt x="3070475" y="1371600"/>
                </a:cubicBezTo>
                <a:cubicBezTo>
                  <a:pt x="3095260" y="1390877"/>
                  <a:pt x="3122726" y="1406434"/>
                  <a:pt x="3148852" y="1423851"/>
                </a:cubicBezTo>
                <a:cubicBezTo>
                  <a:pt x="3161915" y="1432560"/>
                  <a:pt x="3176940" y="1438876"/>
                  <a:pt x="3188041" y="1449977"/>
                </a:cubicBezTo>
                <a:cubicBezTo>
                  <a:pt x="3236966" y="1498902"/>
                  <a:pt x="3209704" y="1483324"/>
                  <a:pt x="3266418" y="1502228"/>
                </a:cubicBezTo>
                <a:cubicBezTo>
                  <a:pt x="3279481" y="1510937"/>
                  <a:pt x="3291976" y="1520565"/>
                  <a:pt x="3305607" y="1528354"/>
                </a:cubicBezTo>
                <a:cubicBezTo>
                  <a:pt x="3322514" y="1538015"/>
                  <a:pt x="3342012" y="1543162"/>
                  <a:pt x="3357858" y="1554480"/>
                </a:cubicBezTo>
                <a:cubicBezTo>
                  <a:pt x="3372891" y="1565218"/>
                  <a:pt x="3381676" y="1583421"/>
                  <a:pt x="3397047" y="1593668"/>
                </a:cubicBezTo>
                <a:cubicBezTo>
                  <a:pt x="3408504" y="1601306"/>
                  <a:pt x="3424199" y="1600044"/>
                  <a:pt x="3436235" y="1606731"/>
                </a:cubicBezTo>
                <a:cubicBezTo>
                  <a:pt x="3463683" y="1621980"/>
                  <a:pt x="3488486" y="1641566"/>
                  <a:pt x="3514612" y="1658983"/>
                </a:cubicBezTo>
                <a:cubicBezTo>
                  <a:pt x="3527675" y="1667692"/>
                  <a:pt x="3542700" y="1674007"/>
                  <a:pt x="3553801" y="1685108"/>
                </a:cubicBezTo>
                <a:cubicBezTo>
                  <a:pt x="3640771" y="1772078"/>
                  <a:pt x="3547108" y="1690099"/>
                  <a:pt x="3632178" y="1737360"/>
                </a:cubicBezTo>
                <a:cubicBezTo>
                  <a:pt x="3659626" y="1752609"/>
                  <a:pt x="3710555" y="1789611"/>
                  <a:pt x="3710555" y="1789611"/>
                </a:cubicBezTo>
                <a:cubicBezTo>
                  <a:pt x="3790952" y="1896807"/>
                  <a:pt x="3708707" y="1799224"/>
                  <a:pt x="3788932" y="1867988"/>
                </a:cubicBezTo>
                <a:cubicBezTo>
                  <a:pt x="3807634" y="1884018"/>
                  <a:pt x="3822482" y="1904210"/>
                  <a:pt x="3841184" y="1920240"/>
                </a:cubicBezTo>
                <a:cubicBezTo>
                  <a:pt x="3853104" y="1930457"/>
                  <a:pt x="3868638" y="1935936"/>
                  <a:pt x="3880372" y="1946366"/>
                </a:cubicBezTo>
                <a:cubicBezTo>
                  <a:pt x="4049153" y="2096393"/>
                  <a:pt x="3884994" y="1969426"/>
                  <a:pt x="4011001" y="2063931"/>
                </a:cubicBezTo>
                <a:cubicBezTo>
                  <a:pt x="4015355" y="2076994"/>
                  <a:pt x="4015249" y="2092542"/>
                  <a:pt x="4024064" y="2103120"/>
                </a:cubicBezTo>
                <a:cubicBezTo>
                  <a:pt x="4054480" y="2139620"/>
                  <a:pt x="4076438" y="2142349"/>
                  <a:pt x="4115504" y="2155371"/>
                </a:cubicBezTo>
                <a:cubicBezTo>
                  <a:pt x="4128567" y="2164080"/>
                  <a:pt x="4140650" y="2174476"/>
                  <a:pt x="4154692" y="2181497"/>
                </a:cubicBezTo>
                <a:cubicBezTo>
                  <a:pt x="4188588" y="2198445"/>
                  <a:pt x="4238812" y="2200934"/>
                  <a:pt x="4272258" y="2207623"/>
                </a:cubicBezTo>
                <a:cubicBezTo>
                  <a:pt x="4313262" y="2215824"/>
                  <a:pt x="4326350" y="2221299"/>
                  <a:pt x="4363698" y="2233748"/>
                </a:cubicBezTo>
                <a:cubicBezTo>
                  <a:pt x="4476010" y="2308623"/>
                  <a:pt x="4333909" y="2218854"/>
                  <a:pt x="4442075" y="2272937"/>
                </a:cubicBezTo>
                <a:cubicBezTo>
                  <a:pt x="4456117" y="2279958"/>
                  <a:pt x="4468201" y="2290354"/>
                  <a:pt x="4481264" y="2299063"/>
                </a:cubicBezTo>
                <a:cubicBezTo>
                  <a:pt x="4529538" y="2371472"/>
                  <a:pt x="4479770" y="2314198"/>
                  <a:pt x="4546578" y="2351314"/>
                </a:cubicBezTo>
                <a:cubicBezTo>
                  <a:pt x="4574026" y="2366563"/>
                  <a:pt x="4598829" y="2386149"/>
                  <a:pt x="4624955" y="2403566"/>
                </a:cubicBezTo>
                <a:cubicBezTo>
                  <a:pt x="4638018" y="2412275"/>
                  <a:pt x="4649250" y="2424726"/>
                  <a:pt x="4664144" y="2429691"/>
                </a:cubicBezTo>
                <a:lnTo>
                  <a:pt x="4703332" y="2442754"/>
                </a:lnTo>
                <a:cubicBezTo>
                  <a:pt x="4773004" y="2547263"/>
                  <a:pt x="4681557" y="2420978"/>
                  <a:pt x="4768647" y="2508068"/>
                </a:cubicBezTo>
                <a:cubicBezTo>
                  <a:pt x="4779748" y="2519169"/>
                  <a:pt x="4783671" y="2536156"/>
                  <a:pt x="4794772" y="2547257"/>
                </a:cubicBezTo>
                <a:cubicBezTo>
                  <a:pt x="4805873" y="2558359"/>
                  <a:pt x="4822227" y="2562953"/>
                  <a:pt x="4833961" y="2573383"/>
                </a:cubicBezTo>
                <a:cubicBezTo>
                  <a:pt x="4861576" y="2597929"/>
                  <a:pt x="4886212" y="2625634"/>
                  <a:pt x="4912338" y="2651760"/>
                </a:cubicBezTo>
                <a:lnTo>
                  <a:pt x="4951527" y="2690948"/>
                </a:lnTo>
                <a:cubicBezTo>
                  <a:pt x="4964590" y="2704011"/>
                  <a:pt x="4975344" y="2719890"/>
                  <a:pt x="4990715" y="2730137"/>
                </a:cubicBezTo>
                <a:cubicBezTo>
                  <a:pt x="5112658" y="2811432"/>
                  <a:pt x="5020560" y="2764401"/>
                  <a:pt x="5134407" y="2795451"/>
                </a:cubicBezTo>
                <a:cubicBezTo>
                  <a:pt x="5160976" y="2802697"/>
                  <a:pt x="5212784" y="2821577"/>
                  <a:pt x="5212784" y="2821577"/>
                </a:cubicBezTo>
                <a:cubicBezTo>
                  <a:pt x="5308259" y="2885229"/>
                  <a:pt x="5188210" y="2807535"/>
                  <a:pt x="5304224" y="2873828"/>
                </a:cubicBezTo>
                <a:cubicBezTo>
                  <a:pt x="5317855" y="2881617"/>
                  <a:pt x="5329781" y="2892165"/>
                  <a:pt x="5343412" y="2899954"/>
                </a:cubicBezTo>
                <a:cubicBezTo>
                  <a:pt x="5360319" y="2909615"/>
                  <a:pt x="5379818" y="2914761"/>
                  <a:pt x="5395664" y="2926080"/>
                </a:cubicBezTo>
                <a:cubicBezTo>
                  <a:pt x="5410696" y="2936817"/>
                  <a:pt x="5419481" y="2955021"/>
                  <a:pt x="5434852" y="2965268"/>
                </a:cubicBezTo>
                <a:cubicBezTo>
                  <a:pt x="5446309" y="2972906"/>
                  <a:pt x="5461725" y="2972173"/>
                  <a:pt x="5474041" y="2978331"/>
                </a:cubicBezTo>
                <a:cubicBezTo>
                  <a:pt x="5488083" y="2985352"/>
                  <a:pt x="5499188" y="2997436"/>
                  <a:pt x="5513230" y="3004457"/>
                </a:cubicBezTo>
                <a:cubicBezTo>
                  <a:pt x="5534112" y="3014898"/>
                  <a:pt x="5585136" y="3025002"/>
                  <a:pt x="5604670" y="3030583"/>
                </a:cubicBezTo>
                <a:cubicBezTo>
                  <a:pt x="5694711" y="3056309"/>
                  <a:pt x="5580791" y="3033135"/>
                  <a:pt x="5722235" y="3056708"/>
                </a:cubicBezTo>
                <a:cubicBezTo>
                  <a:pt x="5735298" y="3061062"/>
                  <a:pt x="5747982" y="3066784"/>
                  <a:pt x="5761424" y="3069771"/>
                </a:cubicBezTo>
                <a:cubicBezTo>
                  <a:pt x="5809855" y="3080534"/>
                  <a:pt x="5899107" y="3090247"/>
                  <a:pt x="5944304" y="3095897"/>
                </a:cubicBezTo>
                <a:cubicBezTo>
                  <a:pt x="6039394" y="3119670"/>
                  <a:pt x="5953646" y="3095732"/>
                  <a:pt x="6061870" y="3135086"/>
                </a:cubicBezTo>
                <a:cubicBezTo>
                  <a:pt x="6087751" y="3144497"/>
                  <a:pt x="6115616" y="3148895"/>
                  <a:pt x="6140247" y="3161211"/>
                </a:cubicBezTo>
                <a:cubicBezTo>
                  <a:pt x="6157664" y="3169920"/>
                  <a:pt x="6174418" y="3180105"/>
                  <a:pt x="6192498" y="3187337"/>
                </a:cubicBezTo>
                <a:cubicBezTo>
                  <a:pt x="6218067" y="3197565"/>
                  <a:pt x="6244749" y="3204754"/>
                  <a:pt x="6270875" y="3213463"/>
                </a:cubicBezTo>
                <a:lnTo>
                  <a:pt x="6349252" y="3239588"/>
                </a:lnTo>
                <a:cubicBezTo>
                  <a:pt x="6362315" y="3243942"/>
                  <a:pt x="6376984" y="3245013"/>
                  <a:pt x="6388441" y="3252651"/>
                </a:cubicBezTo>
                <a:cubicBezTo>
                  <a:pt x="6467860" y="3305597"/>
                  <a:pt x="6383477" y="3255688"/>
                  <a:pt x="6479881" y="3291840"/>
                </a:cubicBezTo>
                <a:cubicBezTo>
                  <a:pt x="6498114" y="3298677"/>
                  <a:pt x="6514234" y="3310295"/>
                  <a:pt x="6532132" y="3317966"/>
                </a:cubicBezTo>
                <a:cubicBezTo>
                  <a:pt x="6563443" y="3331385"/>
                  <a:pt x="6590441" y="3334625"/>
                  <a:pt x="6623572" y="3344091"/>
                </a:cubicBezTo>
                <a:cubicBezTo>
                  <a:pt x="6763411" y="3384046"/>
                  <a:pt x="6520930" y="3322414"/>
                  <a:pt x="6728075" y="3370217"/>
                </a:cubicBezTo>
                <a:cubicBezTo>
                  <a:pt x="6763062" y="3378291"/>
                  <a:pt x="6800462" y="3380286"/>
                  <a:pt x="6832578" y="3396343"/>
                </a:cubicBezTo>
                <a:cubicBezTo>
                  <a:pt x="6849995" y="3405051"/>
                  <a:pt x="6866597" y="3415631"/>
                  <a:pt x="6884830" y="3422468"/>
                </a:cubicBezTo>
                <a:cubicBezTo>
                  <a:pt x="6901640" y="3428772"/>
                  <a:pt x="6919819" y="3430599"/>
                  <a:pt x="6937081" y="3435531"/>
                </a:cubicBezTo>
                <a:cubicBezTo>
                  <a:pt x="6950321" y="3439314"/>
                  <a:pt x="6963030" y="3444811"/>
                  <a:pt x="6976270" y="3448594"/>
                </a:cubicBezTo>
                <a:cubicBezTo>
                  <a:pt x="6993532" y="3453526"/>
                  <a:pt x="7011711" y="3455353"/>
                  <a:pt x="7028521" y="3461657"/>
                </a:cubicBezTo>
                <a:cubicBezTo>
                  <a:pt x="7046754" y="3468494"/>
                  <a:pt x="7062539" y="3480946"/>
                  <a:pt x="7080772" y="3487783"/>
                </a:cubicBezTo>
                <a:cubicBezTo>
                  <a:pt x="7097582" y="3494087"/>
                  <a:pt x="7115828" y="3495687"/>
                  <a:pt x="7133024" y="3500846"/>
                </a:cubicBezTo>
                <a:cubicBezTo>
                  <a:pt x="7159401" y="3508759"/>
                  <a:pt x="7185275" y="3518263"/>
                  <a:pt x="7211401" y="3526971"/>
                </a:cubicBezTo>
                <a:cubicBezTo>
                  <a:pt x="7224464" y="3531325"/>
                  <a:pt x="7237232" y="3536694"/>
                  <a:pt x="7250590" y="3540034"/>
                </a:cubicBezTo>
                <a:lnTo>
                  <a:pt x="7407344" y="3579223"/>
                </a:lnTo>
                <a:cubicBezTo>
                  <a:pt x="7424761" y="3583577"/>
                  <a:pt x="7441991" y="3588765"/>
                  <a:pt x="7459595" y="3592286"/>
                </a:cubicBezTo>
                <a:cubicBezTo>
                  <a:pt x="7481367" y="3596640"/>
                  <a:pt x="7503370" y="3599963"/>
                  <a:pt x="7524910" y="3605348"/>
                </a:cubicBezTo>
                <a:cubicBezTo>
                  <a:pt x="7538268" y="3608687"/>
                  <a:pt x="7550380" y="3617218"/>
                  <a:pt x="7564098" y="3618411"/>
                </a:cubicBezTo>
                <a:cubicBezTo>
                  <a:pt x="7650965" y="3625965"/>
                  <a:pt x="7738269" y="3627120"/>
                  <a:pt x="7825355" y="3631474"/>
                </a:cubicBezTo>
                <a:cubicBezTo>
                  <a:pt x="8047865" y="3668559"/>
                  <a:pt x="7821592" y="3634405"/>
                  <a:pt x="8308681" y="3657600"/>
                </a:cubicBezTo>
                <a:cubicBezTo>
                  <a:pt x="8356721" y="3659888"/>
                  <a:pt x="8404475" y="3666309"/>
                  <a:pt x="8452372" y="3670663"/>
                </a:cubicBezTo>
                <a:cubicBezTo>
                  <a:pt x="8512095" y="3760245"/>
                  <a:pt x="8469685" y="3682785"/>
                  <a:pt x="8491561" y="3879668"/>
                </a:cubicBezTo>
                <a:cubicBezTo>
                  <a:pt x="8494013" y="3901735"/>
                  <a:pt x="8501248" y="3923038"/>
                  <a:pt x="8504624" y="3944983"/>
                </a:cubicBezTo>
                <a:cubicBezTo>
                  <a:pt x="8509962" y="3979680"/>
                  <a:pt x="8513333" y="4014652"/>
                  <a:pt x="8517687" y="4049486"/>
                </a:cubicBezTo>
                <a:cubicBezTo>
                  <a:pt x="8512777" y="4378429"/>
                  <a:pt x="8781026" y="4858861"/>
                  <a:pt x="8465435" y="4937760"/>
                </a:cubicBezTo>
                <a:cubicBezTo>
                  <a:pt x="8443895" y="4943145"/>
                  <a:pt x="8421892" y="4946469"/>
                  <a:pt x="8400121" y="4950823"/>
                </a:cubicBezTo>
                <a:cubicBezTo>
                  <a:pt x="8275712" y="4947930"/>
                  <a:pt x="7957567" y="4967025"/>
                  <a:pt x="7760041" y="4924697"/>
                </a:cubicBezTo>
                <a:cubicBezTo>
                  <a:pt x="7455864" y="4859516"/>
                  <a:pt x="7785695" y="4933248"/>
                  <a:pt x="7603287" y="4872446"/>
                </a:cubicBezTo>
                <a:cubicBezTo>
                  <a:pt x="7528815" y="4847622"/>
                  <a:pt x="7552682" y="4871431"/>
                  <a:pt x="7485721" y="4846320"/>
                </a:cubicBezTo>
                <a:cubicBezTo>
                  <a:pt x="7318885" y="4783755"/>
                  <a:pt x="7530734" y="4854713"/>
                  <a:pt x="7394281" y="4794068"/>
                </a:cubicBezTo>
                <a:cubicBezTo>
                  <a:pt x="7369116" y="4782884"/>
                  <a:pt x="7338818" y="4783219"/>
                  <a:pt x="7315904" y="4767943"/>
                </a:cubicBezTo>
                <a:cubicBezTo>
                  <a:pt x="7203592" y="4693068"/>
                  <a:pt x="7345693" y="4782837"/>
                  <a:pt x="7237527" y="4728754"/>
                </a:cubicBezTo>
                <a:cubicBezTo>
                  <a:pt x="7223485" y="4721733"/>
                  <a:pt x="7213038" y="4708140"/>
                  <a:pt x="7198338" y="4702628"/>
                </a:cubicBezTo>
                <a:cubicBezTo>
                  <a:pt x="7177549" y="4694832"/>
                  <a:pt x="7154795" y="4693920"/>
                  <a:pt x="7133024" y="4689566"/>
                </a:cubicBezTo>
                <a:cubicBezTo>
                  <a:pt x="7106898" y="4672149"/>
                  <a:pt x="7084435" y="4647243"/>
                  <a:pt x="7054647" y="4637314"/>
                </a:cubicBezTo>
                <a:cubicBezTo>
                  <a:pt x="7014108" y="4623801"/>
                  <a:pt x="7003559" y="4622337"/>
                  <a:pt x="6963207" y="4598126"/>
                </a:cubicBezTo>
                <a:cubicBezTo>
                  <a:pt x="6936282" y="4581971"/>
                  <a:pt x="6910956" y="4563291"/>
                  <a:pt x="6884830" y="4545874"/>
                </a:cubicBezTo>
                <a:lnTo>
                  <a:pt x="6845641" y="4519748"/>
                </a:lnTo>
                <a:cubicBezTo>
                  <a:pt x="6832578" y="4511040"/>
                  <a:pt x="6821346" y="4498588"/>
                  <a:pt x="6806452" y="4493623"/>
                </a:cubicBezTo>
                <a:cubicBezTo>
                  <a:pt x="6793389" y="4489269"/>
                  <a:pt x="6779580" y="4486718"/>
                  <a:pt x="6767264" y="4480560"/>
                </a:cubicBezTo>
                <a:cubicBezTo>
                  <a:pt x="6753222" y="4473539"/>
                  <a:pt x="6741706" y="4462223"/>
                  <a:pt x="6728075" y="4454434"/>
                </a:cubicBezTo>
                <a:cubicBezTo>
                  <a:pt x="6711168" y="4444773"/>
                  <a:pt x="6692731" y="4437969"/>
                  <a:pt x="6675824" y="4428308"/>
                </a:cubicBezTo>
                <a:cubicBezTo>
                  <a:pt x="6662193" y="4420519"/>
                  <a:pt x="6650981" y="4408559"/>
                  <a:pt x="6636635" y="4402183"/>
                </a:cubicBezTo>
                <a:cubicBezTo>
                  <a:pt x="6561154" y="4368636"/>
                  <a:pt x="6536785" y="4377607"/>
                  <a:pt x="6453755" y="4349931"/>
                </a:cubicBezTo>
                <a:lnTo>
                  <a:pt x="6375378" y="4323806"/>
                </a:lnTo>
                <a:cubicBezTo>
                  <a:pt x="6362315" y="4319452"/>
                  <a:pt x="6349548" y="4314083"/>
                  <a:pt x="6336190" y="4310743"/>
                </a:cubicBezTo>
                <a:cubicBezTo>
                  <a:pt x="6309672" y="4304114"/>
                  <a:pt x="6270988" y="4295862"/>
                  <a:pt x="6244750" y="4284617"/>
                </a:cubicBezTo>
                <a:cubicBezTo>
                  <a:pt x="6149118" y="4243631"/>
                  <a:pt x="6236579" y="4269511"/>
                  <a:pt x="6140247" y="4245428"/>
                </a:cubicBezTo>
                <a:cubicBezTo>
                  <a:pt x="6100893" y="4219193"/>
                  <a:pt x="6095208" y="4213063"/>
                  <a:pt x="6048807" y="4193177"/>
                </a:cubicBezTo>
                <a:cubicBezTo>
                  <a:pt x="6036151" y="4187753"/>
                  <a:pt x="6022681" y="4184468"/>
                  <a:pt x="6009618" y="4180114"/>
                </a:cubicBezTo>
                <a:cubicBezTo>
                  <a:pt x="5914143" y="4116462"/>
                  <a:pt x="6034192" y="4194156"/>
                  <a:pt x="5918178" y="4127863"/>
                </a:cubicBezTo>
                <a:cubicBezTo>
                  <a:pt x="5904547" y="4120074"/>
                  <a:pt x="5893032" y="4108758"/>
                  <a:pt x="5878990" y="4101737"/>
                </a:cubicBezTo>
                <a:cubicBezTo>
                  <a:pt x="5866674" y="4095579"/>
                  <a:pt x="5852117" y="4094832"/>
                  <a:pt x="5839801" y="4088674"/>
                </a:cubicBezTo>
                <a:cubicBezTo>
                  <a:pt x="5738515" y="4038031"/>
                  <a:pt x="5859919" y="4082316"/>
                  <a:pt x="5761424" y="4049486"/>
                </a:cubicBezTo>
                <a:cubicBezTo>
                  <a:pt x="5735298" y="4032069"/>
                  <a:pt x="5712835" y="4007163"/>
                  <a:pt x="5683047" y="3997234"/>
                </a:cubicBezTo>
                <a:cubicBezTo>
                  <a:pt x="5669984" y="3992880"/>
                  <a:pt x="5656174" y="3990329"/>
                  <a:pt x="5643858" y="3984171"/>
                </a:cubicBezTo>
                <a:cubicBezTo>
                  <a:pt x="5629816" y="3977150"/>
                  <a:pt x="5619100" y="3964230"/>
                  <a:pt x="5604670" y="3958046"/>
                </a:cubicBezTo>
                <a:cubicBezTo>
                  <a:pt x="5588168" y="3950974"/>
                  <a:pt x="5569614" y="3950142"/>
                  <a:pt x="5552418" y="3944983"/>
                </a:cubicBezTo>
                <a:cubicBezTo>
                  <a:pt x="5526041" y="3937070"/>
                  <a:pt x="5500167" y="3927566"/>
                  <a:pt x="5474041" y="3918857"/>
                </a:cubicBezTo>
                <a:lnTo>
                  <a:pt x="5434852" y="3905794"/>
                </a:lnTo>
                <a:cubicBezTo>
                  <a:pt x="5421789" y="3901440"/>
                  <a:pt x="5409246" y="3894995"/>
                  <a:pt x="5395664" y="3892731"/>
                </a:cubicBezTo>
                <a:lnTo>
                  <a:pt x="5238910" y="3866606"/>
                </a:lnTo>
                <a:cubicBezTo>
                  <a:pt x="5119997" y="3826968"/>
                  <a:pt x="5307810" y="3887772"/>
                  <a:pt x="5134407" y="3840480"/>
                </a:cubicBezTo>
                <a:cubicBezTo>
                  <a:pt x="5107838" y="3833234"/>
                  <a:pt x="5082747" y="3821033"/>
                  <a:pt x="5056030" y="3814354"/>
                </a:cubicBezTo>
                <a:cubicBezTo>
                  <a:pt x="5038613" y="3810000"/>
                  <a:pt x="5021041" y="3806223"/>
                  <a:pt x="5003778" y="3801291"/>
                </a:cubicBezTo>
                <a:cubicBezTo>
                  <a:pt x="4990539" y="3797508"/>
                  <a:pt x="4977948" y="3791567"/>
                  <a:pt x="4964590" y="3788228"/>
                </a:cubicBezTo>
                <a:cubicBezTo>
                  <a:pt x="4943050" y="3782843"/>
                  <a:pt x="4920695" y="3781008"/>
                  <a:pt x="4899275" y="3775166"/>
                </a:cubicBezTo>
                <a:cubicBezTo>
                  <a:pt x="4872706" y="3767920"/>
                  <a:pt x="4847615" y="3755719"/>
                  <a:pt x="4820898" y="3749040"/>
                </a:cubicBezTo>
                <a:lnTo>
                  <a:pt x="4768647" y="3735977"/>
                </a:lnTo>
                <a:cubicBezTo>
                  <a:pt x="4755584" y="3727268"/>
                  <a:pt x="4743805" y="3716227"/>
                  <a:pt x="4729458" y="3709851"/>
                </a:cubicBezTo>
                <a:cubicBezTo>
                  <a:pt x="4704293" y="3698667"/>
                  <a:pt x="4677207" y="3692434"/>
                  <a:pt x="4651081" y="3683726"/>
                </a:cubicBezTo>
                <a:lnTo>
                  <a:pt x="4611892" y="3670663"/>
                </a:lnTo>
                <a:lnTo>
                  <a:pt x="4572704" y="3657600"/>
                </a:lnTo>
                <a:lnTo>
                  <a:pt x="4533515" y="3644537"/>
                </a:lnTo>
                <a:cubicBezTo>
                  <a:pt x="4520452" y="3635828"/>
                  <a:pt x="4508757" y="3624595"/>
                  <a:pt x="4494327" y="3618411"/>
                </a:cubicBezTo>
                <a:cubicBezTo>
                  <a:pt x="4477825" y="3611339"/>
                  <a:pt x="4459338" y="3610280"/>
                  <a:pt x="4442075" y="3605348"/>
                </a:cubicBezTo>
                <a:cubicBezTo>
                  <a:pt x="4428836" y="3601565"/>
                  <a:pt x="4415950" y="3596640"/>
                  <a:pt x="4402887" y="3592286"/>
                </a:cubicBezTo>
                <a:cubicBezTo>
                  <a:pt x="4290575" y="3517411"/>
                  <a:pt x="4432676" y="3607180"/>
                  <a:pt x="4324510" y="3553097"/>
                </a:cubicBezTo>
                <a:cubicBezTo>
                  <a:pt x="4310468" y="3546076"/>
                  <a:pt x="4298952" y="3534760"/>
                  <a:pt x="4285321" y="3526971"/>
                </a:cubicBezTo>
                <a:cubicBezTo>
                  <a:pt x="4268414" y="3517310"/>
                  <a:pt x="4249768" y="3510865"/>
                  <a:pt x="4233070" y="3500846"/>
                </a:cubicBezTo>
                <a:cubicBezTo>
                  <a:pt x="4206145" y="3484691"/>
                  <a:pt x="4180818" y="3466011"/>
                  <a:pt x="4154692" y="3448594"/>
                </a:cubicBezTo>
                <a:lnTo>
                  <a:pt x="4115504" y="3422468"/>
                </a:lnTo>
                <a:cubicBezTo>
                  <a:pt x="4055614" y="3332634"/>
                  <a:pt x="4093040" y="3354021"/>
                  <a:pt x="4024064" y="3331028"/>
                </a:cubicBezTo>
                <a:cubicBezTo>
                  <a:pt x="3991053" y="3231997"/>
                  <a:pt x="4019969" y="3269174"/>
                  <a:pt x="3945687" y="3213463"/>
                </a:cubicBezTo>
                <a:lnTo>
                  <a:pt x="3893435" y="3135086"/>
                </a:lnTo>
                <a:cubicBezTo>
                  <a:pt x="3884726" y="3122023"/>
                  <a:pt x="3880373" y="3104606"/>
                  <a:pt x="3867310" y="3095897"/>
                </a:cubicBezTo>
                <a:lnTo>
                  <a:pt x="3828121" y="3069771"/>
                </a:lnTo>
                <a:cubicBezTo>
                  <a:pt x="3810704" y="3043645"/>
                  <a:pt x="3801996" y="3008811"/>
                  <a:pt x="3775870" y="2991394"/>
                </a:cubicBezTo>
                <a:lnTo>
                  <a:pt x="3619115" y="2886891"/>
                </a:lnTo>
                <a:lnTo>
                  <a:pt x="3579927" y="2860766"/>
                </a:lnTo>
                <a:cubicBezTo>
                  <a:pt x="3566864" y="2852057"/>
                  <a:pt x="3555632" y="2839605"/>
                  <a:pt x="3540738" y="2834640"/>
                </a:cubicBezTo>
                <a:cubicBezTo>
                  <a:pt x="3397807" y="2786995"/>
                  <a:pt x="3614312" y="2862984"/>
                  <a:pt x="3462361" y="2795451"/>
                </a:cubicBezTo>
                <a:cubicBezTo>
                  <a:pt x="3437196" y="2784267"/>
                  <a:pt x="3383984" y="2769326"/>
                  <a:pt x="3383984" y="2769326"/>
                </a:cubicBezTo>
                <a:cubicBezTo>
                  <a:pt x="3271672" y="2694451"/>
                  <a:pt x="3413773" y="2784220"/>
                  <a:pt x="3305607" y="2730137"/>
                </a:cubicBezTo>
                <a:cubicBezTo>
                  <a:pt x="3291565" y="2723116"/>
                  <a:pt x="3280460" y="2711032"/>
                  <a:pt x="3266418" y="2704011"/>
                </a:cubicBezTo>
                <a:cubicBezTo>
                  <a:pt x="3254102" y="2697853"/>
                  <a:pt x="3239886" y="2696372"/>
                  <a:pt x="3227230" y="2690948"/>
                </a:cubicBezTo>
                <a:cubicBezTo>
                  <a:pt x="3209331" y="2683277"/>
                  <a:pt x="3193058" y="2672055"/>
                  <a:pt x="3174978" y="2664823"/>
                </a:cubicBezTo>
                <a:cubicBezTo>
                  <a:pt x="3149409" y="2654595"/>
                  <a:pt x="3122727" y="2647406"/>
                  <a:pt x="3096601" y="2638697"/>
                </a:cubicBezTo>
                <a:lnTo>
                  <a:pt x="2979035" y="2599508"/>
                </a:lnTo>
                <a:lnTo>
                  <a:pt x="2861470" y="2560320"/>
                </a:lnTo>
                <a:lnTo>
                  <a:pt x="2822281" y="2547257"/>
                </a:lnTo>
                <a:lnTo>
                  <a:pt x="2783092" y="2534194"/>
                </a:lnTo>
                <a:cubicBezTo>
                  <a:pt x="2670785" y="2459321"/>
                  <a:pt x="2812880" y="2549088"/>
                  <a:pt x="2704715" y="2495006"/>
                </a:cubicBezTo>
                <a:cubicBezTo>
                  <a:pt x="2603416" y="2444357"/>
                  <a:pt x="2724848" y="2488654"/>
                  <a:pt x="2626338" y="2455817"/>
                </a:cubicBezTo>
                <a:cubicBezTo>
                  <a:pt x="2580339" y="2425151"/>
                  <a:pt x="2545917" y="2397523"/>
                  <a:pt x="2495710" y="2377440"/>
                </a:cubicBezTo>
                <a:cubicBezTo>
                  <a:pt x="2470141" y="2367212"/>
                  <a:pt x="2417332" y="2351314"/>
                  <a:pt x="2417332" y="2351314"/>
                </a:cubicBezTo>
                <a:cubicBezTo>
                  <a:pt x="2391206" y="2325188"/>
                  <a:pt x="2369697" y="2293432"/>
                  <a:pt x="2338955" y="2272937"/>
                </a:cubicBezTo>
                <a:lnTo>
                  <a:pt x="2260578" y="2220686"/>
                </a:lnTo>
                <a:cubicBezTo>
                  <a:pt x="2251869" y="2207623"/>
                  <a:pt x="2242241" y="2195128"/>
                  <a:pt x="2234452" y="2181497"/>
                </a:cubicBezTo>
                <a:cubicBezTo>
                  <a:pt x="2224791" y="2164590"/>
                  <a:pt x="2221000" y="2144031"/>
                  <a:pt x="2208327" y="2129246"/>
                </a:cubicBezTo>
                <a:cubicBezTo>
                  <a:pt x="2194158" y="2112716"/>
                  <a:pt x="2172605" y="2104226"/>
                  <a:pt x="2156075" y="2090057"/>
                </a:cubicBezTo>
                <a:cubicBezTo>
                  <a:pt x="2142049" y="2078034"/>
                  <a:pt x="2129950" y="2063931"/>
                  <a:pt x="2116887" y="2050868"/>
                </a:cubicBezTo>
                <a:cubicBezTo>
                  <a:pt x="2103795" y="2011592"/>
                  <a:pt x="2105834" y="2006255"/>
                  <a:pt x="2077698" y="1972491"/>
                </a:cubicBezTo>
                <a:cubicBezTo>
                  <a:pt x="2065872" y="1958299"/>
                  <a:pt x="2049852" y="1947885"/>
                  <a:pt x="2038510" y="1933303"/>
                </a:cubicBezTo>
                <a:cubicBezTo>
                  <a:pt x="2019233" y="1908518"/>
                  <a:pt x="2003675" y="1881052"/>
                  <a:pt x="1986258" y="1854926"/>
                </a:cubicBezTo>
                <a:lnTo>
                  <a:pt x="1934007" y="1776548"/>
                </a:lnTo>
                <a:cubicBezTo>
                  <a:pt x="1925298" y="1750422"/>
                  <a:pt x="1923157" y="1721085"/>
                  <a:pt x="1907881" y="1698171"/>
                </a:cubicBezTo>
                <a:cubicBezTo>
                  <a:pt x="1844229" y="1602696"/>
                  <a:pt x="1921923" y="1722745"/>
                  <a:pt x="1855630" y="1606731"/>
                </a:cubicBezTo>
                <a:cubicBezTo>
                  <a:pt x="1847841" y="1593100"/>
                  <a:pt x="1838213" y="1580606"/>
                  <a:pt x="1829504" y="1567543"/>
                </a:cubicBezTo>
                <a:cubicBezTo>
                  <a:pt x="1825150" y="1554480"/>
                  <a:pt x="1821865" y="1541010"/>
                  <a:pt x="1816441" y="1528354"/>
                </a:cubicBezTo>
                <a:cubicBezTo>
                  <a:pt x="1802453" y="1495716"/>
                  <a:pt x="1769702" y="1437619"/>
                  <a:pt x="1751127" y="1410788"/>
                </a:cubicBezTo>
                <a:cubicBezTo>
                  <a:pt x="1726342" y="1374988"/>
                  <a:pt x="1696903" y="1342516"/>
                  <a:pt x="1672750" y="1306286"/>
                </a:cubicBezTo>
                <a:cubicBezTo>
                  <a:pt x="1664041" y="1293223"/>
                  <a:pt x="1656841" y="1279017"/>
                  <a:pt x="1646624" y="1267097"/>
                </a:cubicBezTo>
                <a:cubicBezTo>
                  <a:pt x="1604391" y="1217825"/>
                  <a:pt x="1601405" y="1219535"/>
                  <a:pt x="1555184" y="1188720"/>
                </a:cubicBezTo>
                <a:cubicBezTo>
                  <a:pt x="1546475" y="1175657"/>
                  <a:pt x="1540873" y="1159869"/>
                  <a:pt x="1529058" y="1149531"/>
                </a:cubicBezTo>
                <a:cubicBezTo>
                  <a:pt x="1505428" y="1128855"/>
                  <a:pt x="1450681" y="1097280"/>
                  <a:pt x="1450681" y="1097280"/>
                </a:cubicBezTo>
                <a:cubicBezTo>
                  <a:pt x="1427458" y="1062446"/>
                  <a:pt x="1420183" y="1045982"/>
                  <a:pt x="1385367" y="1018903"/>
                </a:cubicBezTo>
                <a:cubicBezTo>
                  <a:pt x="1385335" y="1018878"/>
                  <a:pt x="1287413" y="953600"/>
                  <a:pt x="1267801" y="940526"/>
                </a:cubicBezTo>
                <a:lnTo>
                  <a:pt x="1228612" y="914400"/>
                </a:lnTo>
                <a:cubicBezTo>
                  <a:pt x="1215549" y="905691"/>
                  <a:pt x="1204318" y="893239"/>
                  <a:pt x="1189424" y="888274"/>
                </a:cubicBezTo>
                <a:lnTo>
                  <a:pt x="1150235" y="875211"/>
                </a:lnTo>
                <a:cubicBezTo>
                  <a:pt x="1097861" y="822837"/>
                  <a:pt x="1097312" y="814026"/>
                  <a:pt x="1006544" y="783771"/>
                </a:cubicBezTo>
                <a:lnTo>
                  <a:pt x="928167" y="757646"/>
                </a:lnTo>
                <a:cubicBezTo>
                  <a:pt x="812895" y="680798"/>
                  <a:pt x="997135" y="798660"/>
                  <a:pt x="810601" y="705394"/>
                </a:cubicBezTo>
                <a:lnTo>
                  <a:pt x="706098" y="653143"/>
                </a:lnTo>
                <a:cubicBezTo>
                  <a:pt x="688681" y="644434"/>
                  <a:pt x="672321" y="633175"/>
                  <a:pt x="653847" y="627017"/>
                </a:cubicBezTo>
                <a:lnTo>
                  <a:pt x="614658" y="613954"/>
                </a:lnTo>
                <a:cubicBezTo>
                  <a:pt x="601595" y="605245"/>
                  <a:pt x="589816" y="594204"/>
                  <a:pt x="575470" y="587828"/>
                </a:cubicBezTo>
                <a:cubicBezTo>
                  <a:pt x="550304" y="576643"/>
                  <a:pt x="497092" y="561703"/>
                  <a:pt x="497092" y="561703"/>
                </a:cubicBezTo>
                <a:cubicBezTo>
                  <a:pt x="470966" y="544286"/>
                  <a:pt x="440918" y="531654"/>
                  <a:pt x="418715" y="509451"/>
                </a:cubicBezTo>
                <a:cubicBezTo>
                  <a:pt x="369790" y="460526"/>
                  <a:pt x="397052" y="476105"/>
                  <a:pt x="340338" y="457200"/>
                </a:cubicBezTo>
                <a:lnTo>
                  <a:pt x="261961" y="404948"/>
                </a:lnTo>
                <a:lnTo>
                  <a:pt x="222772" y="378823"/>
                </a:lnTo>
                <a:cubicBezTo>
                  <a:pt x="214064" y="365760"/>
                  <a:pt x="207748" y="350735"/>
                  <a:pt x="196647" y="339634"/>
                </a:cubicBezTo>
                <a:cubicBezTo>
                  <a:pt x="185546" y="328532"/>
                  <a:pt x="167266" y="325767"/>
                  <a:pt x="157458" y="313508"/>
                </a:cubicBezTo>
                <a:cubicBezTo>
                  <a:pt x="148856" y="302756"/>
                  <a:pt x="151082" y="286357"/>
                  <a:pt x="144395" y="274320"/>
                </a:cubicBezTo>
                <a:cubicBezTo>
                  <a:pt x="129146" y="246872"/>
                  <a:pt x="92144" y="195943"/>
                  <a:pt x="92144" y="195943"/>
                </a:cubicBezTo>
                <a:lnTo>
                  <a:pt x="66018" y="117566"/>
                </a:lnTo>
                <a:cubicBezTo>
                  <a:pt x="61664" y="104503"/>
                  <a:pt x="60593" y="89834"/>
                  <a:pt x="52955" y="78377"/>
                </a:cubicBezTo>
                <a:cubicBezTo>
                  <a:pt x="44247" y="65314"/>
                  <a:pt x="33851" y="53230"/>
                  <a:pt x="26830" y="39188"/>
                </a:cubicBezTo>
                <a:cubicBezTo>
                  <a:pt x="20672" y="26872"/>
                  <a:pt x="0" y="226"/>
                  <a:pt x="13767" y="0"/>
                </a:cubicBezTo>
                <a:lnTo>
                  <a:pt x="1620498" y="13063"/>
                </a:lnTo>
                <a:cubicBezTo>
                  <a:pt x="1633554" y="13488"/>
                  <a:pt x="1598726" y="13063"/>
                  <a:pt x="1607435" y="39188"/>
                </a:cubicBez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endCxn id="29" idx="56"/>
          </p:cNvCxnSpPr>
          <p:nvPr/>
        </p:nvCxnSpPr>
        <p:spPr>
          <a:xfrm flipV="1">
            <a:off x="4716016" y="2690948"/>
            <a:ext cx="847069" cy="7380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олилиния 12"/>
          <p:cNvSpPr/>
          <p:nvPr/>
        </p:nvSpPr>
        <p:spPr>
          <a:xfrm>
            <a:off x="9039497" y="3549871"/>
            <a:ext cx="153892" cy="525897"/>
          </a:xfrm>
          <a:custGeom>
            <a:avLst/>
            <a:gdLst>
              <a:gd name="connsiteX0" fmla="*/ 13063 w 153892"/>
              <a:gd name="connsiteY0" fmla="*/ 120792 h 525897"/>
              <a:gd name="connsiteX1" fmla="*/ 52252 w 153892"/>
              <a:gd name="connsiteY1" fmla="*/ 107729 h 525897"/>
              <a:gd name="connsiteX2" fmla="*/ 117566 w 153892"/>
              <a:gd name="connsiteY2" fmla="*/ 159980 h 525897"/>
              <a:gd name="connsiteX3" fmla="*/ 91440 w 153892"/>
              <a:gd name="connsiteY3" fmla="*/ 499615 h 525897"/>
              <a:gd name="connsiteX4" fmla="*/ 78377 w 153892"/>
              <a:gd name="connsiteY4" fmla="*/ 421238 h 525897"/>
              <a:gd name="connsiteX5" fmla="*/ 52252 w 153892"/>
              <a:gd name="connsiteY5" fmla="*/ 382049 h 525897"/>
              <a:gd name="connsiteX6" fmla="*/ 39189 w 153892"/>
              <a:gd name="connsiteY6" fmla="*/ 316735 h 525897"/>
              <a:gd name="connsiteX7" fmla="*/ 13063 w 153892"/>
              <a:gd name="connsiteY7" fmla="*/ 277546 h 525897"/>
              <a:gd name="connsiteX8" fmla="*/ 0 w 153892"/>
              <a:gd name="connsiteY8" fmla="*/ 238358 h 525897"/>
              <a:gd name="connsiteX9" fmla="*/ 13063 w 153892"/>
              <a:gd name="connsiteY9" fmla="*/ 120792 h 52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892" h="525897">
                <a:moveTo>
                  <a:pt x="13063" y="120792"/>
                </a:moveTo>
                <a:cubicBezTo>
                  <a:pt x="21772" y="99020"/>
                  <a:pt x="38482" y="107729"/>
                  <a:pt x="52252" y="107729"/>
                </a:cubicBezTo>
                <a:cubicBezTo>
                  <a:pt x="94315" y="107729"/>
                  <a:pt x="97506" y="129890"/>
                  <a:pt x="117566" y="159980"/>
                </a:cubicBezTo>
                <a:cubicBezTo>
                  <a:pt x="72151" y="341639"/>
                  <a:pt x="153892" y="0"/>
                  <a:pt x="91440" y="499615"/>
                </a:cubicBezTo>
                <a:cubicBezTo>
                  <a:pt x="88155" y="525897"/>
                  <a:pt x="86752" y="446365"/>
                  <a:pt x="78377" y="421238"/>
                </a:cubicBezTo>
                <a:cubicBezTo>
                  <a:pt x="73412" y="406344"/>
                  <a:pt x="60960" y="395112"/>
                  <a:pt x="52252" y="382049"/>
                </a:cubicBezTo>
                <a:cubicBezTo>
                  <a:pt x="47898" y="360278"/>
                  <a:pt x="46985" y="337524"/>
                  <a:pt x="39189" y="316735"/>
                </a:cubicBezTo>
                <a:cubicBezTo>
                  <a:pt x="33676" y="302035"/>
                  <a:pt x="20084" y="291588"/>
                  <a:pt x="13063" y="277546"/>
                </a:cubicBezTo>
                <a:cubicBezTo>
                  <a:pt x="6905" y="265230"/>
                  <a:pt x="4354" y="251421"/>
                  <a:pt x="0" y="238358"/>
                </a:cubicBezTo>
                <a:cubicBezTo>
                  <a:pt x="14271" y="124194"/>
                  <a:pt x="4354" y="142564"/>
                  <a:pt x="13063" y="120792"/>
                </a:cubicBez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zhak\Documents\ольга\Уроки+презентации\открыт ур\0_877a7_fac50a03_X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628800"/>
            <a:ext cx="2140380" cy="3312000"/>
          </a:xfrm>
          <a:prstGeom prst="rect">
            <a:avLst/>
          </a:prstGeom>
          <a:noFill/>
        </p:spPr>
      </p:pic>
      <p:pic>
        <p:nvPicPr>
          <p:cNvPr id="4099" name="Picture 3" descr="C:\Users\zhak\Documents\ольга\Уроки+презентации\открыт ур\kolobok.jpg"/>
          <p:cNvPicPr>
            <a:picLocks noChangeAspect="1" noChangeArrowheads="1"/>
          </p:cNvPicPr>
          <p:nvPr/>
        </p:nvPicPr>
        <p:blipFill>
          <a:blip r:embed="rId3" cstate="print"/>
          <a:srcRect l="18423"/>
          <a:stretch>
            <a:fillRect/>
          </a:stretch>
        </p:blipFill>
        <p:spPr bwMode="auto">
          <a:xfrm>
            <a:off x="5076056" y="2348880"/>
            <a:ext cx="2231944" cy="216000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4101" name="Picture 5" descr="C:\Users\zhak\Documents\ольга\Уроки+презентации\открыт ур\c4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221088"/>
            <a:ext cx="1260000" cy="1548957"/>
          </a:xfrm>
          <a:prstGeom prst="rect">
            <a:avLst/>
          </a:prstGeom>
          <a:noFill/>
        </p:spPr>
      </p:pic>
      <p:pic>
        <p:nvPicPr>
          <p:cNvPr id="4102" name="Picture 6" descr="C:\Users\zhak\Documents\ольга\Уроки+презентации\открыт ур\c47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4365103"/>
            <a:ext cx="1259229" cy="1548000"/>
          </a:xfrm>
          <a:prstGeom prst="rect">
            <a:avLst/>
          </a:prstGeom>
          <a:noFill/>
        </p:spPr>
      </p:pic>
      <p:pic>
        <p:nvPicPr>
          <p:cNvPr id="4104" name="Picture 8" descr="C:\Users\zhak\Documents\ольга\Уроки+презентации\открыт ур\c47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6296" y="2636912"/>
            <a:ext cx="1332000" cy="1637454"/>
          </a:xfrm>
          <a:prstGeom prst="rect">
            <a:avLst/>
          </a:prstGeom>
          <a:noFill/>
        </p:spPr>
      </p:pic>
      <p:pic>
        <p:nvPicPr>
          <p:cNvPr id="4103" name="Picture 7" descr="C:\Users\zhak\Documents\ольга\Уроки+презентации\открыт ур\c47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3968" y="4869160"/>
            <a:ext cx="1406184" cy="1728000"/>
          </a:xfrm>
          <a:prstGeom prst="rect">
            <a:avLst/>
          </a:prstGeom>
          <a:noFill/>
        </p:spPr>
      </p:pic>
      <p:pic>
        <p:nvPicPr>
          <p:cNvPr id="4100" name="Picture 4" descr="C:\Users\zhak\Documents\ольга\Уроки+презентации\открыт ур\c47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852936"/>
            <a:ext cx="1229946" cy="1512000"/>
          </a:xfrm>
          <a:prstGeom prst="rect">
            <a:avLst/>
          </a:prstGeom>
          <a:noFill/>
        </p:spPr>
      </p:pic>
      <p:pic>
        <p:nvPicPr>
          <p:cNvPr id="4105" name="Picture 9" descr="C:\Users\zhak\Documents\ольга\Уроки+презентации\открыт ур\м.jpg"/>
          <p:cNvPicPr>
            <a:picLocks noChangeAspect="1" noChangeArrowheads="1"/>
          </p:cNvPicPr>
          <p:nvPr/>
        </p:nvPicPr>
        <p:blipFill>
          <a:blip r:embed="rId9" cstate="print"/>
          <a:srcRect l="4044" t="10892" r="5653"/>
          <a:stretch>
            <a:fillRect/>
          </a:stretch>
        </p:blipFill>
        <p:spPr bwMode="auto">
          <a:xfrm>
            <a:off x="827584" y="3284984"/>
            <a:ext cx="648000" cy="638415"/>
          </a:xfrm>
          <a:prstGeom prst="rect">
            <a:avLst/>
          </a:prstGeom>
          <a:noFill/>
        </p:spPr>
      </p:pic>
      <p:pic>
        <p:nvPicPr>
          <p:cNvPr id="13" name="Picture 9" descr="C:\Users\zhak\Documents\ольга\Уроки+презентации\открыт ур\м.jpg"/>
          <p:cNvPicPr>
            <a:picLocks noChangeAspect="1" noChangeArrowheads="1"/>
          </p:cNvPicPr>
          <p:nvPr/>
        </p:nvPicPr>
        <p:blipFill>
          <a:blip r:embed="rId9" cstate="print"/>
          <a:srcRect l="4044" t="10892" r="5653"/>
          <a:stretch>
            <a:fillRect/>
          </a:stretch>
        </p:blipFill>
        <p:spPr bwMode="auto">
          <a:xfrm>
            <a:off x="1619672" y="4941168"/>
            <a:ext cx="648000" cy="638415"/>
          </a:xfrm>
          <a:prstGeom prst="rect">
            <a:avLst/>
          </a:prstGeom>
          <a:noFill/>
        </p:spPr>
      </p:pic>
      <p:pic>
        <p:nvPicPr>
          <p:cNvPr id="4106" name="Picture 10" descr="C:\Users\zhak\Documents\ольга\Уроки+презентации\открыт ур\к.jpg"/>
          <p:cNvPicPr>
            <a:picLocks noChangeAspect="1" noChangeArrowheads="1"/>
          </p:cNvPicPr>
          <p:nvPr/>
        </p:nvPicPr>
        <p:blipFill>
          <a:blip r:embed="rId10" cstate="print"/>
          <a:srcRect l="29745" t="10346" r="22405" b="18956"/>
          <a:stretch>
            <a:fillRect/>
          </a:stretch>
        </p:blipFill>
        <p:spPr bwMode="auto">
          <a:xfrm>
            <a:off x="4644008" y="5517232"/>
            <a:ext cx="648000" cy="718047"/>
          </a:xfrm>
          <a:prstGeom prst="rect">
            <a:avLst/>
          </a:prstGeom>
          <a:noFill/>
        </p:spPr>
      </p:pic>
      <p:pic>
        <p:nvPicPr>
          <p:cNvPr id="15" name="Picture 10" descr="C:\Users\zhak\Documents\ольга\Уроки+презентации\открыт ур\к.jpg"/>
          <p:cNvPicPr>
            <a:picLocks noChangeAspect="1" noChangeArrowheads="1"/>
          </p:cNvPicPr>
          <p:nvPr/>
        </p:nvPicPr>
        <p:blipFill>
          <a:blip r:embed="rId10" cstate="print"/>
          <a:srcRect l="29745" t="10346" r="22405" b="18956"/>
          <a:stretch>
            <a:fillRect/>
          </a:stretch>
        </p:blipFill>
        <p:spPr bwMode="auto">
          <a:xfrm>
            <a:off x="6660232" y="4797152"/>
            <a:ext cx="648000" cy="718047"/>
          </a:xfrm>
          <a:prstGeom prst="rect">
            <a:avLst/>
          </a:prstGeom>
          <a:noFill/>
        </p:spPr>
      </p:pic>
      <p:pic>
        <p:nvPicPr>
          <p:cNvPr id="16" name="Picture 10" descr="C:\Users\zhak\Documents\ольга\Уроки+презентации\открыт ур\к.jpg"/>
          <p:cNvPicPr>
            <a:picLocks noChangeAspect="1" noChangeArrowheads="1"/>
          </p:cNvPicPr>
          <p:nvPr/>
        </p:nvPicPr>
        <p:blipFill>
          <a:blip r:embed="rId11" cstate="print"/>
          <a:srcRect l="29745" t="10346" r="22405" b="18956"/>
          <a:stretch>
            <a:fillRect/>
          </a:stretch>
        </p:blipFill>
        <p:spPr bwMode="auto">
          <a:xfrm>
            <a:off x="7596336" y="3284984"/>
            <a:ext cx="540000" cy="598373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zhak\Documents\ольга\Уроки+презентации\открыт ур\лис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96752"/>
            <a:ext cx="3620770" cy="4525963"/>
          </a:xfrm>
          <a:prstGeom prst="rect">
            <a:avLst/>
          </a:prstGeom>
          <a:noFill/>
        </p:spPr>
      </p:pic>
      <p:sp>
        <p:nvSpPr>
          <p:cNvPr id="6" name="Полилиния 5"/>
          <p:cNvSpPr/>
          <p:nvPr/>
        </p:nvSpPr>
        <p:spPr>
          <a:xfrm>
            <a:off x="421308" y="4910982"/>
            <a:ext cx="6751247" cy="1659635"/>
          </a:xfrm>
          <a:custGeom>
            <a:avLst/>
            <a:gdLst>
              <a:gd name="connsiteX0" fmla="*/ 662909 w 6751247"/>
              <a:gd name="connsiteY0" fmla="*/ 105155 h 1659635"/>
              <a:gd name="connsiteX1" fmla="*/ 231835 w 6751247"/>
              <a:gd name="connsiteY1" fmla="*/ 92092 h 1659635"/>
              <a:gd name="connsiteX2" fmla="*/ 114269 w 6751247"/>
              <a:gd name="connsiteY2" fmla="*/ 157407 h 1659635"/>
              <a:gd name="connsiteX3" fmla="*/ 62018 w 6751247"/>
              <a:gd name="connsiteY3" fmla="*/ 235784 h 1659635"/>
              <a:gd name="connsiteX4" fmla="*/ 22829 w 6751247"/>
              <a:gd name="connsiteY4" fmla="*/ 314161 h 1659635"/>
              <a:gd name="connsiteX5" fmla="*/ 22829 w 6751247"/>
              <a:gd name="connsiteY5" fmla="*/ 562355 h 1659635"/>
              <a:gd name="connsiteX6" fmla="*/ 48955 w 6751247"/>
              <a:gd name="connsiteY6" fmla="*/ 640732 h 1659635"/>
              <a:gd name="connsiteX7" fmla="*/ 88143 w 6751247"/>
              <a:gd name="connsiteY7" fmla="*/ 692984 h 1659635"/>
              <a:gd name="connsiteX8" fmla="*/ 153458 w 6751247"/>
              <a:gd name="connsiteY8" fmla="*/ 758298 h 1659635"/>
              <a:gd name="connsiteX9" fmla="*/ 179583 w 6751247"/>
              <a:gd name="connsiteY9" fmla="*/ 797487 h 1659635"/>
              <a:gd name="connsiteX10" fmla="*/ 271023 w 6751247"/>
              <a:gd name="connsiteY10" fmla="*/ 836675 h 1659635"/>
              <a:gd name="connsiteX11" fmla="*/ 310212 w 6751247"/>
              <a:gd name="connsiteY11" fmla="*/ 875864 h 1659635"/>
              <a:gd name="connsiteX12" fmla="*/ 414715 w 6751247"/>
              <a:gd name="connsiteY12" fmla="*/ 901989 h 1659635"/>
              <a:gd name="connsiteX13" fmla="*/ 466966 w 6751247"/>
              <a:gd name="connsiteY13" fmla="*/ 915052 h 1659635"/>
              <a:gd name="connsiteX14" fmla="*/ 649846 w 6751247"/>
              <a:gd name="connsiteY14" fmla="*/ 967304 h 1659635"/>
              <a:gd name="connsiteX15" fmla="*/ 767412 w 6751247"/>
              <a:gd name="connsiteY15" fmla="*/ 993429 h 1659635"/>
              <a:gd name="connsiteX16" fmla="*/ 937229 w 6751247"/>
              <a:gd name="connsiteY16" fmla="*/ 1019555 h 1659635"/>
              <a:gd name="connsiteX17" fmla="*/ 1028669 w 6751247"/>
              <a:gd name="connsiteY17" fmla="*/ 1045681 h 1659635"/>
              <a:gd name="connsiteX18" fmla="*/ 1133172 w 6751247"/>
              <a:gd name="connsiteY18" fmla="*/ 1058744 h 1659635"/>
              <a:gd name="connsiteX19" fmla="*/ 1250738 w 6751247"/>
              <a:gd name="connsiteY19" fmla="*/ 1110995 h 1659635"/>
              <a:gd name="connsiteX20" fmla="*/ 1302989 w 6751247"/>
              <a:gd name="connsiteY20" fmla="*/ 1189372 h 1659635"/>
              <a:gd name="connsiteX21" fmla="*/ 1316052 w 6751247"/>
              <a:gd name="connsiteY21" fmla="*/ 1241624 h 1659635"/>
              <a:gd name="connsiteX22" fmla="*/ 1329115 w 6751247"/>
              <a:gd name="connsiteY22" fmla="*/ 1280812 h 1659635"/>
              <a:gd name="connsiteX23" fmla="*/ 1381366 w 6751247"/>
              <a:gd name="connsiteY23" fmla="*/ 1359189 h 1659635"/>
              <a:gd name="connsiteX24" fmla="*/ 1459743 w 6751247"/>
              <a:gd name="connsiteY24" fmla="*/ 1450629 h 1659635"/>
              <a:gd name="connsiteX25" fmla="*/ 1498932 w 6751247"/>
              <a:gd name="connsiteY25" fmla="*/ 1476755 h 1659635"/>
              <a:gd name="connsiteX26" fmla="*/ 1629561 w 6751247"/>
              <a:gd name="connsiteY26" fmla="*/ 1515944 h 1659635"/>
              <a:gd name="connsiteX27" fmla="*/ 1812441 w 6751247"/>
              <a:gd name="connsiteY27" fmla="*/ 1502881 h 1659635"/>
              <a:gd name="connsiteX28" fmla="*/ 1903881 w 6751247"/>
              <a:gd name="connsiteY28" fmla="*/ 1463692 h 1659635"/>
              <a:gd name="connsiteX29" fmla="*/ 1943069 w 6751247"/>
              <a:gd name="connsiteY29" fmla="*/ 1437567 h 1659635"/>
              <a:gd name="connsiteX30" fmla="*/ 1982258 w 6751247"/>
              <a:gd name="connsiteY30" fmla="*/ 1424504 h 1659635"/>
              <a:gd name="connsiteX31" fmla="*/ 2034509 w 6751247"/>
              <a:gd name="connsiteY31" fmla="*/ 1398378 h 1659635"/>
              <a:gd name="connsiteX32" fmla="*/ 2112886 w 6751247"/>
              <a:gd name="connsiteY32" fmla="*/ 1372252 h 1659635"/>
              <a:gd name="connsiteX33" fmla="*/ 2243515 w 6751247"/>
              <a:gd name="connsiteY33" fmla="*/ 1385315 h 1659635"/>
              <a:gd name="connsiteX34" fmla="*/ 2282703 w 6751247"/>
              <a:gd name="connsiteY34" fmla="*/ 1411441 h 1659635"/>
              <a:gd name="connsiteX35" fmla="*/ 2321892 w 6751247"/>
              <a:gd name="connsiteY35" fmla="*/ 1424504 h 1659635"/>
              <a:gd name="connsiteX36" fmla="*/ 2361081 w 6751247"/>
              <a:gd name="connsiteY36" fmla="*/ 1450629 h 1659635"/>
              <a:gd name="connsiteX37" fmla="*/ 2426395 w 6751247"/>
              <a:gd name="connsiteY37" fmla="*/ 1476755 h 1659635"/>
              <a:gd name="connsiteX38" fmla="*/ 2530898 w 6751247"/>
              <a:gd name="connsiteY38" fmla="*/ 1542069 h 1659635"/>
              <a:gd name="connsiteX39" fmla="*/ 2622338 w 6751247"/>
              <a:gd name="connsiteY39" fmla="*/ 1594321 h 1659635"/>
              <a:gd name="connsiteX40" fmla="*/ 2700715 w 6751247"/>
              <a:gd name="connsiteY40" fmla="*/ 1633509 h 1659635"/>
              <a:gd name="connsiteX41" fmla="*/ 2805218 w 6751247"/>
              <a:gd name="connsiteY41" fmla="*/ 1659635 h 1659635"/>
              <a:gd name="connsiteX42" fmla="*/ 2922783 w 6751247"/>
              <a:gd name="connsiteY42" fmla="*/ 1646572 h 1659635"/>
              <a:gd name="connsiteX43" fmla="*/ 2961972 w 6751247"/>
              <a:gd name="connsiteY43" fmla="*/ 1620447 h 1659635"/>
              <a:gd name="connsiteX44" fmla="*/ 3001161 w 6751247"/>
              <a:gd name="connsiteY44" fmla="*/ 1607384 h 1659635"/>
              <a:gd name="connsiteX45" fmla="*/ 3079538 w 6751247"/>
              <a:gd name="connsiteY45" fmla="*/ 1555132 h 1659635"/>
              <a:gd name="connsiteX46" fmla="*/ 3157915 w 6751247"/>
              <a:gd name="connsiteY46" fmla="*/ 1515944 h 1659635"/>
              <a:gd name="connsiteX47" fmla="*/ 3275481 w 6751247"/>
              <a:gd name="connsiteY47" fmla="*/ 1424504 h 1659635"/>
              <a:gd name="connsiteX48" fmla="*/ 3314669 w 6751247"/>
              <a:gd name="connsiteY48" fmla="*/ 1411441 h 1659635"/>
              <a:gd name="connsiteX49" fmla="*/ 3393046 w 6751247"/>
              <a:gd name="connsiteY49" fmla="*/ 1359189 h 1659635"/>
              <a:gd name="connsiteX50" fmla="*/ 3471423 w 6751247"/>
              <a:gd name="connsiteY50" fmla="*/ 1333064 h 1659635"/>
              <a:gd name="connsiteX51" fmla="*/ 3510612 w 6751247"/>
              <a:gd name="connsiteY51" fmla="*/ 1320001 h 1659635"/>
              <a:gd name="connsiteX52" fmla="*/ 3641241 w 6751247"/>
              <a:gd name="connsiteY52" fmla="*/ 1306938 h 1659635"/>
              <a:gd name="connsiteX53" fmla="*/ 3797995 w 6751247"/>
              <a:gd name="connsiteY53" fmla="*/ 1280812 h 1659635"/>
              <a:gd name="connsiteX54" fmla="*/ 3941686 w 6751247"/>
              <a:gd name="connsiteY54" fmla="*/ 1293875 h 1659635"/>
              <a:gd name="connsiteX55" fmla="*/ 3993938 w 6751247"/>
              <a:gd name="connsiteY55" fmla="*/ 1306938 h 1659635"/>
              <a:gd name="connsiteX56" fmla="*/ 4111503 w 6751247"/>
              <a:gd name="connsiteY56" fmla="*/ 1320001 h 1659635"/>
              <a:gd name="connsiteX57" fmla="*/ 4150692 w 6751247"/>
              <a:gd name="connsiteY57" fmla="*/ 1346127 h 1659635"/>
              <a:gd name="connsiteX58" fmla="*/ 4320509 w 6751247"/>
              <a:gd name="connsiteY58" fmla="*/ 1385315 h 1659635"/>
              <a:gd name="connsiteX59" fmla="*/ 4398886 w 6751247"/>
              <a:gd name="connsiteY59" fmla="*/ 1437567 h 1659635"/>
              <a:gd name="connsiteX60" fmla="*/ 4647081 w 6751247"/>
              <a:gd name="connsiteY60" fmla="*/ 1463692 h 1659635"/>
              <a:gd name="connsiteX61" fmla="*/ 4725458 w 6751247"/>
              <a:gd name="connsiteY61" fmla="*/ 1502881 h 1659635"/>
              <a:gd name="connsiteX62" fmla="*/ 4816898 w 6751247"/>
              <a:gd name="connsiteY62" fmla="*/ 1529007 h 1659635"/>
              <a:gd name="connsiteX63" fmla="*/ 4856086 w 6751247"/>
              <a:gd name="connsiteY63" fmla="*/ 1542069 h 1659635"/>
              <a:gd name="connsiteX64" fmla="*/ 5744361 w 6751247"/>
              <a:gd name="connsiteY64" fmla="*/ 1529007 h 1659635"/>
              <a:gd name="connsiteX65" fmla="*/ 5822738 w 6751247"/>
              <a:gd name="connsiteY65" fmla="*/ 1515944 h 1659635"/>
              <a:gd name="connsiteX66" fmla="*/ 5874989 w 6751247"/>
              <a:gd name="connsiteY66" fmla="*/ 1489818 h 1659635"/>
              <a:gd name="connsiteX67" fmla="*/ 5940303 w 6751247"/>
              <a:gd name="connsiteY67" fmla="*/ 1463692 h 1659635"/>
              <a:gd name="connsiteX68" fmla="*/ 6018681 w 6751247"/>
              <a:gd name="connsiteY68" fmla="*/ 1437567 h 1659635"/>
              <a:gd name="connsiteX69" fmla="*/ 6070932 w 6751247"/>
              <a:gd name="connsiteY69" fmla="*/ 1398378 h 1659635"/>
              <a:gd name="connsiteX70" fmla="*/ 6110121 w 6751247"/>
              <a:gd name="connsiteY70" fmla="*/ 1385315 h 1659635"/>
              <a:gd name="connsiteX71" fmla="*/ 6201561 w 6751247"/>
              <a:gd name="connsiteY71" fmla="*/ 1346127 h 1659635"/>
              <a:gd name="connsiteX72" fmla="*/ 6279938 w 6751247"/>
              <a:gd name="connsiteY72" fmla="*/ 1293875 h 1659635"/>
              <a:gd name="connsiteX73" fmla="*/ 6371378 w 6751247"/>
              <a:gd name="connsiteY73" fmla="*/ 1228561 h 1659635"/>
              <a:gd name="connsiteX74" fmla="*/ 6410566 w 6751247"/>
              <a:gd name="connsiteY74" fmla="*/ 1189372 h 1659635"/>
              <a:gd name="connsiteX75" fmla="*/ 6462818 w 6751247"/>
              <a:gd name="connsiteY75" fmla="*/ 1163247 h 1659635"/>
              <a:gd name="connsiteX76" fmla="*/ 6554258 w 6751247"/>
              <a:gd name="connsiteY76" fmla="*/ 1110995 h 1659635"/>
              <a:gd name="connsiteX77" fmla="*/ 6593446 w 6751247"/>
              <a:gd name="connsiteY77" fmla="*/ 1071807 h 1659635"/>
              <a:gd name="connsiteX78" fmla="*/ 6684886 w 6751247"/>
              <a:gd name="connsiteY78" fmla="*/ 967304 h 1659635"/>
              <a:gd name="connsiteX79" fmla="*/ 6711012 w 6751247"/>
              <a:gd name="connsiteY79" fmla="*/ 888927 h 1659635"/>
              <a:gd name="connsiteX80" fmla="*/ 6724075 w 6751247"/>
              <a:gd name="connsiteY80" fmla="*/ 849738 h 1659635"/>
              <a:gd name="connsiteX81" fmla="*/ 6724075 w 6751247"/>
              <a:gd name="connsiteY81" fmla="*/ 614607 h 1659635"/>
              <a:gd name="connsiteX82" fmla="*/ 6632635 w 6751247"/>
              <a:gd name="connsiteY82" fmla="*/ 549292 h 1659635"/>
              <a:gd name="connsiteX83" fmla="*/ 6502006 w 6751247"/>
              <a:gd name="connsiteY83" fmla="*/ 483978 h 1659635"/>
              <a:gd name="connsiteX84" fmla="*/ 6449755 w 6751247"/>
              <a:gd name="connsiteY84" fmla="*/ 457852 h 1659635"/>
              <a:gd name="connsiteX85" fmla="*/ 6410566 w 6751247"/>
              <a:gd name="connsiteY85" fmla="*/ 444789 h 1659635"/>
              <a:gd name="connsiteX86" fmla="*/ 6371378 w 6751247"/>
              <a:gd name="connsiteY86" fmla="*/ 418664 h 1659635"/>
              <a:gd name="connsiteX87" fmla="*/ 6293001 w 6751247"/>
              <a:gd name="connsiteY87" fmla="*/ 392538 h 1659635"/>
              <a:gd name="connsiteX88" fmla="*/ 6214623 w 6751247"/>
              <a:gd name="connsiteY88" fmla="*/ 340287 h 1659635"/>
              <a:gd name="connsiteX89" fmla="*/ 6162372 w 6751247"/>
              <a:gd name="connsiteY89" fmla="*/ 261909 h 1659635"/>
              <a:gd name="connsiteX90" fmla="*/ 6123183 w 6751247"/>
              <a:gd name="connsiteY90" fmla="*/ 222721 h 1659635"/>
              <a:gd name="connsiteX91" fmla="*/ 6097058 w 6751247"/>
              <a:gd name="connsiteY91" fmla="*/ 183532 h 1659635"/>
              <a:gd name="connsiteX92" fmla="*/ 6018681 w 6751247"/>
              <a:gd name="connsiteY92" fmla="*/ 105155 h 1659635"/>
              <a:gd name="connsiteX93" fmla="*/ 5940303 w 6751247"/>
              <a:gd name="connsiteY93" fmla="*/ 39841 h 1659635"/>
              <a:gd name="connsiteX94" fmla="*/ 5848863 w 6751247"/>
              <a:gd name="connsiteY94" fmla="*/ 13715 h 1659635"/>
              <a:gd name="connsiteX95" fmla="*/ 5679046 w 6751247"/>
              <a:gd name="connsiteY95" fmla="*/ 26778 h 1659635"/>
              <a:gd name="connsiteX96" fmla="*/ 5639858 w 6751247"/>
              <a:gd name="connsiteY96" fmla="*/ 52904 h 1659635"/>
              <a:gd name="connsiteX97" fmla="*/ 5587606 w 6751247"/>
              <a:gd name="connsiteY97" fmla="*/ 65967 h 1659635"/>
              <a:gd name="connsiteX98" fmla="*/ 5509229 w 6751247"/>
              <a:gd name="connsiteY98" fmla="*/ 92092 h 1659635"/>
              <a:gd name="connsiteX99" fmla="*/ 5234909 w 6751247"/>
              <a:gd name="connsiteY99" fmla="*/ 118218 h 1659635"/>
              <a:gd name="connsiteX100" fmla="*/ 5156532 w 6751247"/>
              <a:gd name="connsiteY100" fmla="*/ 157407 h 1659635"/>
              <a:gd name="connsiteX101" fmla="*/ 5143469 w 6751247"/>
              <a:gd name="connsiteY101" fmla="*/ 196595 h 1659635"/>
              <a:gd name="connsiteX102" fmla="*/ 5104281 w 6751247"/>
              <a:gd name="connsiteY102" fmla="*/ 327224 h 1659635"/>
              <a:gd name="connsiteX103" fmla="*/ 5091218 w 6751247"/>
              <a:gd name="connsiteY103" fmla="*/ 366412 h 1659635"/>
              <a:gd name="connsiteX104" fmla="*/ 5038966 w 6751247"/>
              <a:gd name="connsiteY104" fmla="*/ 444789 h 1659635"/>
              <a:gd name="connsiteX105" fmla="*/ 4986715 w 6751247"/>
              <a:gd name="connsiteY105" fmla="*/ 575418 h 1659635"/>
              <a:gd name="connsiteX106" fmla="*/ 4934463 w 6751247"/>
              <a:gd name="connsiteY106" fmla="*/ 653795 h 1659635"/>
              <a:gd name="connsiteX107" fmla="*/ 4895275 w 6751247"/>
              <a:gd name="connsiteY107" fmla="*/ 692984 h 1659635"/>
              <a:gd name="connsiteX108" fmla="*/ 4816898 w 6751247"/>
              <a:gd name="connsiteY108" fmla="*/ 719109 h 1659635"/>
              <a:gd name="connsiteX109" fmla="*/ 4777709 w 6751247"/>
              <a:gd name="connsiteY109" fmla="*/ 732172 h 1659635"/>
              <a:gd name="connsiteX110" fmla="*/ 4202943 w 6751247"/>
              <a:gd name="connsiteY110" fmla="*/ 706047 h 1659635"/>
              <a:gd name="connsiteX111" fmla="*/ 4150692 w 6751247"/>
              <a:gd name="connsiteY111" fmla="*/ 692984 h 1659635"/>
              <a:gd name="connsiteX112" fmla="*/ 4072315 w 6751247"/>
              <a:gd name="connsiteY112" fmla="*/ 679921 h 1659635"/>
              <a:gd name="connsiteX113" fmla="*/ 3993938 w 6751247"/>
              <a:gd name="connsiteY113" fmla="*/ 640732 h 1659635"/>
              <a:gd name="connsiteX114" fmla="*/ 3863309 w 6751247"/>
              <a:gd name="connsiteY114" fmla="*/ 588481 h 1659635"/>
              <a:gd name="connsiteX115" fmla="*/ 3811058 w 6751247"/>
              <a:gd name="connsiteY115" fmla="*/ 575418 h 1659635"/>
              <a:gd name="connsiteX116" fmla="*/ 3732681 w 6751247"/>
              <a:gd name="connsiteY116" fmla="*/ 549292 h 1659635"/>
              <a:gd name="connsiteX117" fmla="*/ 3406109 w 6751247"/>
              <a:gd name="connsiteY117" fmla="*/ 562355 h 1659635"/>
              <a:gd name="connsiteX118" fmla="*/ 3223229 w 6751247"/>
              <a:gd name="connsiteY118" fmla="*/ 588481 h 1659635"/>
              <a:gd name="connsiteX119" fmla="*/ 3184041 w 6751247"/>
              <a:gd name="connsiteY119" fmla="*/ 601544 h 1659635"/>
              <a:gd name="connsiteX120" fmla="*/ 2935846 w 6751247"/>
              <a:gd name="connsiteY120" fmla="*/ 640732 h 1659635"/>
              <a:gd name="connsiteX121" fmla="*/ 2400269 w 6751247"/>
              <a:gd name="connsiteY121" fmla="*/ 627669 h 1659635"/>
              <a:gd name="connsiteX122" fmla="*/ 2361081 w 6751247"/>
              <a:gd name="connsiteY122" fmla="*/ 614607 h 1659635"/>
              <a:gd name="connsiteX123" fmla="*/ 2308829 w 6751247"/>
              <a:gd name="connsiteY123" fmla="*/ 601544 h 1659635"/>
              <a:gd name="connsiteX124" fmla="*/ 2269641 w 6751247"/>
              <a:gd name="connsiteY124" fmla="*/ 562355 h 1659635"/>
              <a:gd name="connsiteX125" fmla="*/ 2191263 w 6751247"/>
              <a:gd name="connsiteY125" fmla="*/ 497041 h 1659635"/>
              <a:gd name="connsiteX126" fmla="*/ 2099823 w 6751247"/>
              <a:gd name="connsiteY126" fmla="*/ 379475 h 1659635"/>
              <a:gd name="connsiteX127" fmla="*/ 2060635 w 6751247"/>
              <a:gd name="connsiteY127" fmla="*/ 353349 h 1659635"/>
              <a:gd name="connsiteX128" fmla="*/ 1995321 w 6751247"/>
              <a:gd name="connsiteY128" fmla="*/ 301098 h 1659635"/>
              <a:gd name="connsiteX129" fmla="*/ 1956132 w 6751247"/>
              <a:gd name="connsiteY129" fmla="*/ 261909 h 1659635"/>
              <a:gd name="connsiteX130" fmla="*/ 1825503 w 6751247"/>
              <a:gd name="connsiteY130" fmla="*/ 196595 h 1659635"/>
              <a:gd name="connsiteX131" fmla="*/ 1786315 w 6751247"/>
              <a:gd name="connsiteY131" fmla="*/ 183532 h 1659635"/>
              <a:gd name="connsiteX132" fmla="*/ 1446681 w 6751247"/>
              <a:gd name="connsiteY132" fmla="*/ 157407 h 1659635"/>
              <a:gd name="connsiteX133" fmla="*/ 1237675 w 6751247"/>
              <a:gd name="connsiteY133" fmla="*/ 105155 h 1659635"/>
              <a:gd name="connsiteX134" fmla="*/ 1159298 w 6751247"/>
              <a:gd name="connsiteY134" fmla="*/ 65967 h 1659635"/>
              <a:gd name="connsiteX135" fmla="*/ 1120109 w 6751247"/>
              <a:gd name="connsiteY135" fmla="*/ 39841 h 1659635"/>
              <a:gd name="connsiteX136" fmla="*/ 1067858 w 6751247"/>
              <a:gd name="connsiteY136" fmla="*/ 26778 h 1659635"/>
              <a:gd name="connsiteX137" fmla="*/ 963355 w 6751247"/>
              <a:gd name="connsiteY137" fmla="*/ 652 h 1659635"/>
              <a:gd name="connsiteX138" fmla="*/ 675972 w 6751247"/>
              <a:gd name="connsiteY138" fmla="*/ 13715 h 1659635"/>
              <a:gd name="connsiteX139" fmla="*/ 636783 w 6751247"/>
              <a:gd name="connsiteY139" fmla="*/ 39841 h 1659635"/>
              <a:gd name="connsiteX140" fmla="*/ 597595 w 6751247"/>
              <a:gd name="connsiteY140" fmla="*/ 79029 h 165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751247" h="1659635">
                <a:moveTo>
                  <a:pt x="662909" y="105155"/>
                </a:moveTo>
                <a:cubicBezTo>
                  <a:pt x="452715" y="52606"/>
                  <a:pt x="594284" y="77594"/>
                  <a:pt x="231835" y="92092"/>
                </a:cubicBezTo>
                <a:cubicBezTo>
                  <a:pt x="142001" y="151982"/>
                  <a:pt x="183246" y="134415"/>
                  <a:pt x="114269" y="157407"/>
                </a:cubicBezTo>
                <a:cubicBezTo>
                  <a:pt x="96852" y="183533"/>
                  <a:pt x="71947" y="205996"/>
                  <a:pt x="62018" y="235784"/>
                </a:cubicBezTo>
                <a:cubicBezTo>
                  <a:pt x="43990" y="289866"/>
                  <a:pt x="56593" y="263515"/>
                  <a:pt x="22829" y="314161"/>
                </a:cubicBezTo>
                <a:cubicBezTo>
                  <a:pt x="6584" y="427873"/>
                  <a:pt x="0" y="425382"/>
                  <a:pt x="22829" y="562355"/>
                </a:cubicBezTo>
                <a:cubicBezTo>
                  <a:pt x="27356" y="589519"/>
                  <a:pt x="32432" y="618701"/>
                  <a:pt x="48955" y="640732"/>
                </a:cubicBezTo>
                <a:lnTo>
                  <a:pt x="88143" y="692984"/>
                </a:lnTo>
                <a:cubicBezTo>
                  <a:pt x="114388" y="771718"/>
                  <a:pt x="78956" y="696212"/>
                  <a:pt x="153458" y="758298"/>
                </a:cubicBezTo>
                <a:cubicBezTo>
                  <a:pt x="165519" y="768349"/>
                  <a:pt x="168482" y="786386"/>
                  <a:pt x="179583" y="797487"/>
                </a:cubicBezTo>
                <a:cubicBezTo>
                  <a:pt x="209652" y="827556"/>
                  <a:pt x="231053" y="826682"/>
                  <a:pt x="271023" y="836675"/>
                </a:cubicBezTo>
                <a:cubicBezTo>
                  <a:pt x="284086" y="849738"/>
                  <a:pt x="293394" y="868220"/>
                  <a:pt x="310212" y="875864"/>
                </a:cubicBezTo>
                <a:cubicBezTo>
                  <a:pt x="342900" y="890722"/>
                  <a:pt x="379881" y="893281"/>
                  <a:pt x="414715" y="901989"/>
                </a:cubicBezTo>
                <a:cubicBezTo>
                  <a:pt x="432132" y="906343"/>
                  <a:pt x="450908" y="907023"/>
                  <a:pt x="466966" y="915052"/>
                </a:cubicBezTo>
                <a:cubicBezTo>
                  <a:pt x="611461" y="987299"/>
                  <a:pt x="380347" y="877471"/>
                  <a:pt x="649846" y="967304"/>
                </a:cubicBezTo>
                <a:cubicBezTo>
                  <a:pt x="726116" y="992727"/>
                  <a:pt x="652460" y="970439"/>
                  <a:pt x="767412" y="993429"/>
                </a:cubicBezTo>
                <a:cubicBezTo>
                  <a:pt x="908836" y="1021713"/>
                  <a:pt x="689983" y="992083"/>
                  <a:pt x="937229" y="1019555"/>
                </a:cubicBezTo>
                <a:cubicBezTo>
                  <a:pt x="968288" y="1029908"/>
                  <a:pt x="995866" y="1040214"/>
                  <a:pt x="1028669" y="1045681"/>
                </a:cubicBezTo>
                <a:cubicBezTo>
                  <a:pt x="1063297" y="1051452"/>
                  <a:pt x="1098338" y="1054390"/>
                  <a:pt x="1133172" y="1058744"/>
                </a:cubicBezTo>
                <a:cubicBezTo>
                  <a:pt x="1226443" y="1089834"/>
                  <a:pt x="1188635" y="1069593"/>
                  <a:pt x="1250738" y="1110995"/>
                </a:cubicBezTo>
                <a:cubicBezTo>
                  <a:pt x="1288242" y="1261010"/>
                  <a:pt x="1230820" y="1081118"/>
                  <a:pt x="1302989" y="1189372"/>
                </a:cubicBezTo>
                <a:cubicBezTo>
                  <a:pt x="1312948" y="1204310"/>
                  <a:pt x="1311120" y="1224361"/>
                  <a:pt x="1316052" y="1241624"/>
                </a:cubicBezTo>
                <a:cubicBezTo>
                  <a:pt x="1319835" y="1254863"/>
                  <a:pt x="1322428" y="1268775"/>
                  <a:pt x="1329115" y="1280812"/>
                </a:cubicBezTo>
                <a:cubicBezTo>
                  <a:pt x="1344364" y="1308260"/>
                  <a:pt x="1363949" y="1333063"/>
                  <a:pt x="1381366" y="1359189"/>
                </a:cubicBezTo>
                <a:cubicBezTo>
                  <a:pt x="1412181" y="1405412"/>
                  <a:pt x="1410469" y="1408395"/>
                  <a:pt x="1459743" y="1450629"/>
                </a:cubicBezTo>
                <a:cubicBezTo>
                  <a:pt x="1471663" y="1460846"/>
                  <a:pt x="1484585" y="1470379"/>
                  <a:pt x="1498932" y="1476755"/>
                </a:cubicBezTo>
                <a:cubicBezTo>
                  <a:pt x="1539823" y="1494929"/>
                  <a:pt x="1586134" y="1505087"/>
                  <a:pt x="1629561" y="1515944"/>
                </a:cubicBezTo>
                <a:cubicBezTo>
                  <a:pt x="1690521" y="1511590"/>
                  <a:pt x="1751744" y="1510022"/>
                  <a:pt x="1812441" y="1502881"/>
                </a:cubicBezTo>
                <a:cubicBezTo>
                  <a:pt x="1835508" y="1500167"/>
                  <a:pt x="1888239" y="1472630"/>
                  <a:pt x="1903881" y="1463692"/>
                </a:cubicBezTo>
                <a:cubicBezTo>
                  <a:pt x="1917512" y="1455903"/>
                  <a:pt x="1929027" y="1444588"/>
                  <a:pt x="1943069" y="1437567"/>
                </a:cubicBezTo>
                <a:cubicBezTo>
                  <a:pt x="1955385" y="1431409"/>
                  <a:pt x="1969602" y="1429928"/>
                  <a:pt x="1982258" y="1424504"/>
                </a:cubicBezTo>
                <a:cubicBezTo>
                  <a:pt x="2000156" y="1416833"/>
                  <a:pt x="2016429" y="1405610"/>
                  <a:pt x="2034509" y="1398378"/>
                </a:cubicBezTo>
                <a:cubicBezTo>
                  <a:pt x="2060078" y="1388150"/>
                  <a:pt x="2112886" y="1372252"/>
                  <a:pt x="2112886" y="1372252"/>
                </a:cubicBezTo>
                <a:cubicBezTo>
                  <a:pt x="2156429" y="1376606"/>
                  <a:pt x="2200875" y="1375475"/>
                  <a:pt x="2243515" y="1385315"/>
                </a:cubicBezTo>
                <a:cubicBezTo>
                  <a:pt x="2258812" y="1388845"/>
                  <a:pt x="2268661" y="1404420"/>
                  <a:pt x="2282703" y="1411441"/>
                </a:cubicBezTo>
                <a:cubicBezTo>
                  <a:pt x="2295019" y="1417599"/>
                  <a:pt x="2309576" y="1418346"/>
                  <a:pt x="2321892" y="1424504"/>
                </a:cubicBezTo>
                <a:cubicBezTo>
                  <a:pt x="2335934" y="1431525"/>
                  <a:pt x="2347039" y="1443608"/>
                  <a:pt x="2361081" y="1450629"/>
                </a:cubicBezTo>
                <a:cubicBezTo>
                  <a:pt x="2382054" y="1461115"/>
                  <a:pt x="2406288" y="1464691"/>
                  <a:pt x="2426395" y="1476755"/>
                </a:cubicBezTo>
                <a:cubicBezTo>
                  <a:pt x="2559504" y="1556622"/>
                  <a:pt x="2437087" y="1510801"/>
                  <a:pt x="2530898" y="1542069"/>
                </a:cubicBezTo>
                <a:cubicBezTo>
                  <a:pt x="2626373" y="1605720"/>
                  <a:pt x="2506325" y="1528027"/>
                  <a:pt x="2622338" y="1594321"/>
                </a:cubicBezTo>
                <a:cubicBezTo>
                  <a:pt x="2676625" y="1625342"/>
                  <a:pt x="2643438" y="1617888"/>
                  <a:pt x="2700715" y="1633509"/>
                </a:cubicBezTo>
                <a:cubicBezTo>
                  <a:pt x="2735356" y="1642956"/>
                  <a:pt x="2805218" y="1659635"/>
                  <a:pt x="2805218" y="1659635"/>
                </a:cubicBezTo>
                <a:cubicBezTo>
                  <a:pt x="2844406" y="1655281"/>
                  <a:pt x="2884531" y="1656135"/>
                  <a:pt x="2922783" y="1646572"/>
                </a:cubicBezTo>
                <a:cubicBezTo>
                  <a:pt x="2938014" y="1642764"/>
                  <a:pt x="2947930" y="1627468"/>
                  <a:pt x="2961972" y="1620447"/>
                </a:cubicBezTo>
                <a:cubicBezTo>
                  <a:pt x="2974288" y="1614289"/>
                  <a:pt x="2988098" y="1611738"/>
                  <a:pt x="3001161" y="1607384"/>
                </a:cubicBezTo>
                <a:cubicBezTo>
                  <a:pt x="3027287" y="1589967"/>
                  <a:pt x="3049750" y="1565062"/>
                  <a:pt x="3079538" y="1555132"/>
                </a:cubicBezTo>
                <a:cubicBezTo>
                  <a:pt x="3118811" y="1542041"/>
                  <a:pt x="3124154" y="1544078"/>
                  <a:pt x="3157915" y="1515944"/>
                </a:cubicBezTo>
                <a:cubicBezTo>
                  <a:pt x="3203003" y="1478371"/>
                  <a:pt x="3209441" y="1446518"/>
                  <a:pt x="3275481" y="1424504"/>
                </a:cubicBezTo>
                <a:cubicBezTo>
                  <a:pt x="3288544" y="1420150"/>
                  <a:pt x="3302633" y="1418128"/>
                  <a:pt x="3314669" y="1411441"/>
                </a:cubicBezTo>
                <a:cubicBezTo>
                  <a:pt x="3342117" y="1396192"/>
                  <a:pt x="3363258" y="1369118"/>
                  <a:pt x="3393046" y="1359189"/>
                </a:cubicBezTo>
                <a:lnTo>
                  <a:pt x="3471423" y="1333064"/>
                </a:lnTo>
                <a:cubicBezTo>
                  <a:pt x="3484486" y="1328710"/>
                  <a:pt x="3496911" y="1321371"/>
                  <a:pt x="3510612" y="1320001"/>
                </a:cubicBezTo>
                <a:lnTo>
                  <a:pt x="3641241" y="1306938"/>
                </a:lnTo>
                <a:cubicBezTo>
                  <a:pt x="3696273" y="1293180"/>
                  <a:pt x="3736836" y="1280812"/>
                  <a:pt x="3797995" y="1280812"/>
                </a:cubicBezTo>
                <a:cubicBezTo>
                  <a:pt x="3846090" y="1280812"/>
                  <a:pt x="3893789" y="1289521"/>
                  <a:pt x="3941686" y="1293875"/>
                </a:cubicBezTo>
                <a:cubicBezTo>
                  <a:pt x="3959103" y="1298229"/>
                  <a:pt x="3976193" y="1304208"/>
                  <a:pt x="3993938" y="1306938"/>
                </a:cubicBezTo>
                <a:cubicBezTo>
                  <a:pt x="4032909" y="1312934"/>
                  <a:pt x="4073251" y="1310438"/>
                  <a:pt x="4111503" y="1320001"/>
                </a:cubicBezTo>
                <a:cubicBezTo>
                  <a:pt x="4126734" y="1323809"/>
                  <a:pt x="4135937" y="1340762"/>
                  <a:pt x="4150692" y="1346127"/>
                </a:cubicBezTo>
                <a:cubicBezTo>
                  <a:pt x="4189199" y="1360129"/>
                  <a:pt x="4274113" y="1376036"/>
                  <a:pt x="4320509" y="1385315"/>
                </a:cubicBezTo>
                <a:cubicBezTo>
                  <a:pt x="4346635" y="1402732"/>
                  <a:pt x="4368096" y="1431410"/>
                  <a:pt x="4398886" y="1437567"/>
                </a:cubicBezTo>
                <a:cubicBezTo>
                  <a:pt x="4524130" y="1462614"/>
                  <a:pt x="4442055" y="1449047"/>
                  <a:pt x="4647081" y="1463692"/>
                </a:cubicBezTo>
                <a:cubicBezTo>
                  <a:pt x="4745580" y="1496526"/>
                  <a:pt x="4624168" y="1452235"/>
                  <a:pt x="4725458" y="1502881"/>
                </a:cubicBezTo>
                <a:cubicBezTo>
                  <a:pt x="4746339" y="1513322"/>
                  <a:pt x="4797365" y="1523426"/>
                  <a:pt x="4816898" y="1529007"/>
                </a:cubicBezTo>
                <a:cubicBezTo>
                  <a:pt x="4830137" y="1532790"/>
                  <a:pt x="4843023" y="1537715"/>
                  <a:pt x="4856086" y="1542069"/>
                </a:cubicBezTo>
                <a:lnTo>
                  <a:pt x="5744361" y="1529007"/>
                </a:lnTo>
                <a:cubicBezTo>
                  <a:pt x="5770837" y="1528291"/>
                  <a:pt x="5797369" y="1523555"/>
                  <a:pt x="5822738" y="1515944"/>
                </a:cubicBezTo>
                <a:cubicBezTo>
                  <a:pt x="5841390" y="1510348"/>
                  <a:pt x="5857195" y="1497727"/>
                  <a:pt x="5874989" y="1489818"/>
                </a:cubicBezTo>
                <a:cubicBezTo>
                  <a:pt x="5896416" y="1480295"/>
                  <a:pt x="5918266" y="1471705"/>
                  <a:pt x="5940303" y="1463692"/>
                </a:cubicBezTo>
                <a:cubicBezTo>
                  <a:pt x="5966184" y="1454281"/>
                  <a:pt x="6018681" y="1437567"/>
                  <a:pt x="6018681" y="1437567"/>
                </a:cubicBezTo>
                <a:cubicBezTo>
                  <a:pt x="6036098" y="1424504"/>
                  <a:pt x="6052029" y="1409180"/>
                  <a:pt x="6070932" y="1398378"/>
                </a:cubicBezTo>
                <a:cubicBezTo>
                  <a:pt x="6082887" y="1391546"/>
                  <a:pt x="6097465" y="1390739"/>
                  <a:pt x="6110121" y="1385315"/>
                </a:cubicBezTo>
                <a:cubicBezTo>
                  <a:pt x="6223101" y="1336895"/>
                  <a:pt x="6109665" y="1376757"/>
                  <a:pt x="6201561" y="1346127"/>
                </a:cubicBezTo>
                <a:lnTo>
                  <a:pt x="6279938" y="1293875"/>
                </a:lnTo>
                <a:cubicBezTo>
                  <a:pt x="6310944" y="1273204"/>
                  <a:pt x="6343034" y="1252856"/>
                  <a:pt x="6371378" y="1228561"/>
                </a:cubicBezTo>
                <a:cubicBezTo>
                  <a:pt x="6385404" y="1216539"/>
                  <a:pt x="6395533" y="1200110"/>
                  <a:pt x="6410566" y="1189372"/>
                </a:cubicBezTo>
                <a:cubicBezTo>
                  <a:pt x="6426412" y="1178054"/>
                  <a:pt x="6446305" y="1173568"/>
                  <a:pt x="6462818" y="1163247"/>
                </a:cubicBezTo>
                <a:cubicBezTo>
                  <a:pt x="6553203" y="1106757"/>
                  <a:pt x="6477263" y="1136660"/>
                  <a:pt x="6554258" y="1110995"/>
                </a:cubicBezTo>
                <a:cubicBezTo>
                  <a:pt x="6567321" y="1097932"/>
                  <a:pt x="6579254" y="1083633"/>
                  <a:pt x="6593446" y="1071807"/>
                </a:cubicBezTo>
                <a:cubicBezTo>
                  <a:pt x="6642683" y="1030776"/>
                  <a:pt x="6656080" y="1053720"/>
                  <a:pt x="6684886" y="967304"/>
                </a:cubicBezTo>
                <a:lnTo>
                  <a:pt x="6711012" y="888927"/>
                </a:lnTo>
                <a:lnTo>
                  <a:pt x="6724075" y="849738"/>
                </a:lnTo>
                <a:cubicBezTo>
                  <a:pt x="6736692" y="761423"/>
                  <a:pt x="6751247" y="709709"/>
                  <a:pt x="6724075" y="614607"/>
                </a:cubicBezTo>
                <a:cubicBezTo>
                  <a:pt x="6714521" y="581167"/>
                  <a:pt x="6655658" y="563106"/>
                  <a:pt x="6632635" y="549292"/>
                </a:cubicBezTo>
                <a:cubicBezTo>
                  <a:pt x="6521547" y="482639"/>
                  <a:pt x="6594882" y="507197"/>
                  <a:pt x="6502006" y="483978"/>
                </a:cubicBezTo>
                <a:cubicBezTo>
                  <a:pt x="6484589" y="475269"/>
                  <a:pt x="6467653" y="465523"/>
                  <a:pt x="6449755" y="457852"/>
                </a:cubicBezTo>
                <a:cubicBezTo>
                  <a:pt x="6437099" y="452428"/>
                  <a:pt x="6422882" y="450947"/>
                  <a:pt x="6410566" y="444789"/>
                </a:cubicBezTo>
                <a:cubicBezTo>
                  <a:pt x="6396524" y="437768"/>
                  <a:pt x="6385724" y="425040"/>
                  <a:pt x="6371378" y="418664"/>
                </a:cubicBezTo>
                <a:cubicBezTo>
                  <a:pt x="6346213" y="407479"/>
                  <a:pt x="6315915" y="407814"/>
                  <a:pt x="6293001" y="392538"/>
                </a:cubicBezTo>
                <a:lnTo>
                  <a:pt x="6214623" y="340287"/>
                </a:lnTo>
                <a:cubicBezTo>
                  <a:pt x="6197206" y="314161"/>
                  <a:pt x="6184575" y="284111"/>
                  <a:pt x="6162372" y="261909"/>
                </a:cubicBezTo>
                <a:cubicBezTo>
                  <a:pt x="6149309" y="248846"/>
                  <a:pt x="6135010" y="236913"/>
                  <a:pt x="6123183" y="222721"/>
                </a:cubicBezTo>
                <a:cubicBezTo>
                  <a:pt x="6113132" y="210660"/>
                  <a:pt x="6107488" y="195266"/>
                  <a:pt x="6097058" y="183532"/>
                </a:cubicBezTo>
                <a:cubicBezTo>
                  <a:pt x="6072512" y="155917"/>
                  <a:pt x="6044807" y="131281"/>
                  <a:pt x="6018681" y="105155"/>
                </a:cubicBezTo>
                <a:cubicBezTo>
                  <a:pt x="5989792" y="76266"/>
                  <a:pt x="5976675" y="58027"/>
                  <a:pt x="5940303" y="39841"/>
                </a:cubicBezTo>
                <a:cubicBezTo>
                  <a:pt x="5921562" y="30470"/>
                  <a:pt x="5865606" y="17901"/>
                  <a:pt x="5848863" y="13715"/>
                </a:cubicBezTo>
                <a:cubicBezTo>
                  <a:pt x="5792257" y="18069"/>
                  <a:pt x="5734846" y="16315"/>
                  <a:pt x="5679046" y="26778"/>
                </a:cubicBezTo>
                <a:cubicBezTo>
                  <a:pt x="5663615" y="29671"/>
                  <a:pt x="5654288" y="46720"/>
                  <a:pt x="5639858" y="52904"/>
                </a:cubicBezTo>
                <a:cubicBezTo>
                  <a:pt x="5623356" y="59976"/>
                  <a:pt x="5604802" y="60808"/>
                  <a:pt x="5587606" y="65967"/>
                </a:cubicBezTo>
                <a:cubicBezTo>
                  <a:pt x="5561229" y="73880"/>
                  <a:pt x="5536491" y="88197"/>
                  <a:pt x="5509229" y="92092"/>
                </a:cubicBezTo>
                <a:cubicBezTo>
                  <a:pt x="5357288" y="113798"/>
                  <a:pt x="5448500" y="102961"/>
                  <a:pt x="5234909" y="118218"/>
                </a:cubicBezTo>
                <a:cubicBezTo>
                  <a:pt x="5209093" y="126824"/>
                  <a:pt x="5174949" y="134386"/>
                  <a:pt x="5156532" y="157407"/>
                </a:cubicBezTo>
                <a:cubicBezTo>
                  <a:pt x="5147930" y="168159"/>
                  <a:pt x="5147252" y="183356"/>
                  <a:pt x="5143469" y="196595"/>
                </a:cubicBezTo>
                <a:cubicBezTo>
                  <a:pt x="5103983" y="334795"/>
                  <a:pt x="5166369" y="140959"/>
                  <a:pt x="5104281" y="327224"/>
                </a:cubicBezTo>
                <a:cubicBezTo>
                  <a:pt x="5099927" y="340287"/>
                  <a:pt x="5098856" y="354955"/>
                  <a:pt x="5091218" y="366412"/>
                </a:cubicBezTo>
                <a:lnTo>
                  <a:pt x="5038966" y="444789"/>
                </a:lnTo>
                <a:cubicBezTo>
                  <a:pt x="5020273" y="500871"/>
                  <a:pt x="5015548" y="527364"/>
                  <a:pt x="4986715" y="575418"/>
                </a:cubicBezTo>
                <a:cubicBezTo>
                  <a:pt x="4970560" y="602343"/>
                  <a:pt x="4956665" y="631592"/>
                  <a:pt x="4934463" y="653795"/>
                </a:cubicBezTo>
                <a:cubicBezTo>
                  <a:pt x="4921400" y="666858"/>
                  <a:pt x="4911424" y="684012"/>
                  <a:pt x="4895275" y="692984"/>
                </a:cubicBezTo>
                <a:cubicBezTo>
                  <a:pt x="4871202" y="706358"/>
                  <a:pt x="4843024" y="710401"/>
                  <a:pt x="4816898" y="719109"/>
                </a:cubicBezTo>
                <a:lnTo>
                  <a:pt x="4777709" y="732172"/>
                </a:lnTo>
                <a:lnTo>
                  <a:pt x="4202943" y="706047"/>
                </a:lnTo>
                <a:cubicBezTo>
                  <a:pt x="4185052" y="704556"/>
                  <a:pt x="4168296" y="696505"/>
                  <a:pt x="4150692" y="692984"/>
                </a:cubicBezTo>
                <a:cubicBezTo>
                  <a:pt x="4124720" y="687790"/>
                  <a:pt x="4098441" y="684275"/>
                  <a:pt x="4072315" y="679921"/>
                </a:cubicBezTo>
                <a:cubicBezTo>
                  <a:pt x="3997008" y="629716"/>
                  <a:pt x="4069649" y="673179"/>
                  <a:pt x="3993938" y="640732"/>
                </a:cubicBezTo>
                <a:cubicBezTo>
                  <a:pt x="3918265" y="608301"/>
                  <a:pt x="3958447" y="612266"/>
                  <a:pt x="3863309" y="588481"/>
                </a:cubicBezTo>
                <a:cubicBezTo>
                  <a:pt x="3845892" y="584127"/>
                  <a:pt x="3828254" y="580577"/>
                  <a:pt x="3811058" y="575418"/>
                </a:cubicBezTo>
                <a:cubicBezTo>
                  <a:pt x="3784681" y="567505"/>
                  <a:pt x="3732681" y="549292"/>
                  <a:pt x="3732681" y="549292"/>
                </a:cubicBezTo>
                <a:cubicBezTo>
                  <a:pt x="3623824" y="553646"/>
                  <a:pt x="3514854" y="555764"/>
                  <a:pt x="3406109" y="562355"/>
                </a:cubicBezTo>
                <a:cubicBezTo>
                  <a:pt x="3354729" y="565469"/>
                  <a:pt x="3276325" y="579631"/>
                  <a:pt x="3223229" y="588481"/>
                </a:cubicBezTo>
                <a:cubicBezTo>
                  <a:pt x="3210166" y="592835"/>
                  <a:pt x="3197543" y="598844"/>
                  <a:pt x="3184041" y="601544"/>
                </a:cubicBezTo>
                <a:cubicBezTo>
                  <a:pt x="3106088" y="617134"/>
                  <a:pt x="3016271" y="629243"/>
                  <a:pt x="2935846" y="640732"/>
                </a:cubicBezTo>
                <a:cubicBezTo>
                  <a:pt x="2757320" y="636378"/>
                  <a:pt x="2578664" y="635778"/>
                  <a:pt x="2400269" y="627669"/>
                </a:cubicBezTo>
                <a:cubicBezTo>
                  <a:pt x="2386514" y="627044"/>
                  <a:pt x="2374320" y="618390"/>
                  <a:pt x="2361081" y="614607"/>
                </a:cubicBezTo>
                <a:cubicBezTo>
                  <a:pt x="2343818" y="609675"/>
                  <a:pt x="2326246" y="605898"/>
                  <a:pt x="2308829" y="601544"/>
                </a:cubicBezTo>
                <a:cubicBezTo>
                  <a:pt x="2295766" y="588481"/>
                  <a:pt x="2283833" y="574182"/>
                  <a:pt x="2269641" y="562355"/>
                </a:cubicBezTo>
                <a:cubicBezTo>
                  <a:pt x="2221974" y="522632"/>
                  <a:pt x="2233443" y="551272"/>
                  <a:pt x="2191263" y="497041"/>
                </a:cubicBezTo>
                <a:cubicBezTo>
                  <a:pt x="2137598" y="428044"/>
                  <a:pt x="2156017" y="426304"/>
                  <a:pt x="2099823" y="379475"/>
                </a:cubicBezTo>
                <a:cubicBezTo>
                  <a:pt x="2087762" y="369424"/>
                  <a:pt x="2073698" y="362058"/>
                  <a:pt x="2060635" y="353349"/>
                </a:cubicBezTo>
                <a:cubicBezTo>
                  <a:pt x="2002204" y="265705"/>
                  <a:pt x="2071037" y="351576"/>
                  <a:pt x="1995321" y="301098"/>
                </a:cubicBezTo>
                <a:cubicBezTo>
                  <a:pt x="1979950" y="290850"/>
                  <a:pt x="1970714" y="273251"/>
                  <a:pt x="1956132" y="261909"/>
                </a:cubicBezTo>
                <a:cubicBezTo>
                  <a:pt x="1873388" y="197553"/>
                  <a:pt x="1902172" y="218501"/>
                  <a:pt x="1825503" y="196595"/>
                </a:cubicBezTo>
                <a:cubicBezTo>
                  <a:pt x="1812264" y="192812"/>
                  <a:pt x="1800011" y="184949"/>
                  <a:pt x="1786315" y="183532"/>
                </a:cubicBezTo>
                <a:cubicBezTo>
                  <a:pt x="1673372" y="171848"/>
                  <a:pt x="1446681" y="157407"/>
                  <a:pt x="1446681" y="157407"/>
                </a:cubicBezTo>
                <a:cubicBezTo>
                  <a:pt x="1427837" y="153638"/>
                  <a:pt x="1272105" y="128109"/>
                  <a:pt x="1237675" y="105155"/>
                </a:cubicBezTo>
                <a:cubicBezTo>
                  <a:pt x="1187029" y="71391"/>
                  <a:pt x="1213380" y="83993"/>
                  <a:pt x="1159298" y="65967"/>
                </a:cubicBezTo>
                <a:cubicBezTo>
                  <a:pt x="1146235" y="57258"/>
                  <a:pt x="1134539" y="46026"/>
                  <a:pt x="1120109" y="39841"/>
                </a:cubicBezTo>
                <a:cubicBezTo>
                  <a:pt x="1103608" y="32769"/>
                  <a:pt x="1085120" y="31710"/>
                  <a:pt x="1067858" y="26778"/>
                </a:cubicBezTo>
                <a:cubicBezTo>
                  <a:pt x="974135" y="0"/>
                  <a:pt x="1096141" y="27210"/>
                  <a:pt x="963355" y="652"/>
                </a:cubicBezTo>
                <a:cubicBezTo>
                  <a:pt x="867561" y="5006"/>
                  <a:pt x="771182" y="2290"/>
                  <a:pt x="675972" y="13715"/>
                </a:cubicBezTo>
                <a:cubicBezTo>
                  <a:pt x="660384" y="15586"/>
                  <a:pt x="648844" y="29790"/>
                  <a:pt x="636783" y="39841"/>
                </a:cubicBezTo>
                <a:cubicBezTo>
                  <a:pt x="622591" y="51667"/>
                  <a:pt x="597595" y="79029"/>
                  <a:pt x="597595" y="79029"/>
                </a:cubicBezTo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200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zhak</dc:creator>
  <cp:lastModifiedBy>Фред</cp:lastModifiedBy>
  <cp:revision>39</cp:revision>
  <dcterms:created xsi:type="dcterms:W3CDTF">2013-10-27T13:04:13Z</dcterms:created>
  <dcterms:modified xsi:type="dcterms:W3CDTF">2014-12-30T07:41:10Z</dcterms:modified>
</cp:coreProperties>
</file>