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74" r:id="rId4"/>
    <p:sldId id="257" r:id="rId5"/>
    <p:sldId id="261" r:id="rId6"/>
    <p:sldId id="275" r:id="rId7"/>
    <p:sldId id="264" r:id="rId8"/>
    <p:sldId id="268" r:id="rId9"/>
    <p:sldId id="269" r:id="rId10"/>
    <p:sldId id="270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4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74E32FB-C1C6-4F10-BF45-F7BC3872B945}" type="datetimeFigureOut">
              <a:rPr lang="ru-RU"/>
              <a:pPr>
                <a:defRPr/>
              </a:pPr>
              <a:t>11.11.2011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DE01E13-1921-418A-ADA4-E925DF5C1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6823F-2EE3-473E-B5A5-994FFBD31895}" type="datetimeFigureOut">
              <a:rPr lang="ru-RU"/>
              <a:pPr>
                <a:defRPr/>
              </a:pPr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50D4E-BA8D-4CC7-ADFF-1EA611982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2E993-2745-4575-9F17-7A41A528228C}" type="datetimeFigureOut">
              <a:rPr lang="ru-RU"/>
              <a:pPr>
                <a:defRPr/>
              </a:pPr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6D6F8-E0F8-4330-830B-FE2770A46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3E286-0682-49C7-A982-3DB8823115E0}" type="datetimeFigureOut">
              <a:rPr lang="ru-RU"/>
              <a:pPr>
                <a:defRPr/>
              </a:pPr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3E293-D2A5-4BFE-94ED-8E2AEB836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35BE-8703-4717-84E8-0865917A197B}" type="datetimeFigureOut">
              <a:rPr lang="ru-RU"/>
              <a:pPr>
                <a:defRPr/>
              </a:pPr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C3946-CE09-432B-9F4F-B96DBE40C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A92C-F863-47D8-82E3-427990E71928}" type="datetimeFigureOut">
              <a:rPr lang="ru-RU"/>
              <a:pPr>
                <a:defRPr/>
              </a:pPr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2182-ABF6-47DF-9DD7-A1894029E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9A467-0082-4ED4-B942-AA96A26CFCF9}" type="datetimeFigureOut">
              <a:rPr lang="ru-RU"/>
              <a:pPr>
                <a:defRPr/>
              </a:pPr>
              <a:t>11.11.2011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6B616-AF5E-458D-BF57-14D8698A2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FA1C4-8161-483F-A3C2-05798FB4808B}" type="datetimeFigureOut">
              <a:rPr lang="ru-RU"/>
              <a:pPr>
                <a:defRPr/>
              </a:pPr>
              <a:t>11.11.2011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2D0E6-B726-4DA9-BAE1-AB13BEE2A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6762-9981-464C-9D5B-F673A79DBB4F}" type="datetimeFigureOut">
              <a:rPr lang="ru-RU"/>
              <a:pPr>
                <a:defRPr/>
              </a:pPr>
              <a:t>11.11.2011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49BFC-94B8-4DF7-8041-8B654B6B2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5F77-D5D9-4A25-82B3-2EAC852F9954}" type="datetimeFigureOut">
              <a:rPr lang="ru-RU"/>
              <a:pPr>
                <a:defRPr/>
              </a:pPr>
              <a:t>11.11.2011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91A1B-4135-4DE9-9405-2E479AC6F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677CD-A676-40D6-8960-1C2BA2024EE0}" type="datetimeFigureOut">
              <a:rPr lang="ru-RU"/>
              <a:pPr>
                <a:defRPr/>
              </a:pPr>
              <a:t>11.11.2011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EABFC-3578-4D1E-942E-656054E2D9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7E058-0994-42DC-867E-53B92D0D4A56}" type="datetimeFigureOut">
              <a:rPr lang="ru-RU"/>
              <a:pPr>
                <a:defRPr/>
              </a:pPr>
              <a:t>11.11.2011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08E3-E7AD-4941-A42B-9C0771834C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A06097-2A47-4CF7-A161-32E9AABC4828}" type="datetimeFigureOut">
              <a:rPr lang="ru-RU"/>
              <a:pPr>
                <a:defRPr/>
              </a:pPr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161F2B-B68E-4796-B19E-26B507EED2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me\Desktop\&#1073;&#1091;&#1082;&#1074;&#1072;%20&#1075;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9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Звук и буква 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00100" y="1643049"/>
            <a:ext cx="1782776" cy="2071703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5572132" y="1643049"/>
            <a:ext cx="1782778" cy="2071703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31684 -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00100" y="1643049"/>
            <a:ext cx="1782776" cy="2071703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5572132" y="1643049"/>
            <a:ext cx="1782778" cy="2071703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31684 -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3"/>
          <p:cNvPicPr>
            <a:picLocks noChangeAspect="1" noChangeArrowheads="1"/>
          </p:cNvPicPr>
          <p:nvPr/>
        </p:nvPicPr>
        <p:blipFill>
          <a:blip r:embed="rId2" cstate="print"/>
          <a:srcRect t="6250" b="6250"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51520" y="1052736"/>
            <a:ext cx="2217718" cy="187327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2483768" y="1052736"/>
            <a:ext cx="2057064" cy="1873273"/>
          </a:xfrm>
          <a:prstGeom prst="rtTriangle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4572000" y="1052736"/>
            <a:ext cx="2057062" cy="1873273"/>
          </a:xfrm>
          <a:prstGeom prst="rtTriangle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 rot="10800000">
            <a:off x="2483768" y="1052736"/>
            <a:ext cx="2057064" cy="1873273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 rot="10800000">
            <a:off x="4572000" y="1052736"/>
            <a:ext cx="2057062" cy="1873273"/>
          </a:xfrm>
          <a:prstGeom prst="rtTriangle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4572000" y="765175"/>
            <a:ext cx="46038" cy="2574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Прямоугольник 9"/>
          <p:cNvSpPr>
            <a:spLocks noChangeArrowheads="1"/>
          </p:cNvSpPr>
          <p:nvPr/>
        </p:nvSpPr>
        <p:spPr bwMode="auto">
          <a:xfrm>
            <a:off x="0" y="2828925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 i="1">
                <a:latin typeface="Calibri" pitchFamily="34" charset="0"/>
              </a:rPr>
              <a:t> Землю пробуравил,</a:t>
            </a:r>
            <a:br>
              <a:rPr lang="ru-RU" sz="6000" b="1" i="1">
                <a:latin typeface="Calibri" pitchFamily="34" charset="0"/>
              </a:rPr>
            </a:br>
            <a:r>
              <a:rPr lang="ru-RU" sz="6000" b="1" i="1">
                <a:latin typeface="Calibri" pitchFamily="34" charset="0"/>
              </a:rPr>
              <a:t>Корешок оставил,</a:t>
            </a:r>
            <a:br>
              <a:rPr lang="ru-RU" sz="6000" b="1" i="1">
                <a:latin typeface="Calibri" pitchFamily="34" charset="0"/>
              </a:rPr>
            </a:br>
            <a:r>
              <a:rPr lang="ru-RU" sz="6000" b="1" i="1">
                <a:latin typeface="Calibri" pitchFamily="34" charset="0"/>
              </a:rPr>
              <a:t>Сам на свет явился,</a:t>
            </a:r>
            <a:br>
              <a:rPr lang="ru-RU" sz="6000" b="1" i="1">
                <a:latin typeface="Calibri" pitchFamily="34" charset="0"/>
              </a:rPr>
            </a:br>
            <a:r>
              <a:rPr lang="ru-RU" sz="6000" b="1" i="1">
                <a:latin typeface="Calibri" pitchFamily="34" charset="0"/>
              </a:rPr>
              <a:t>Шапочкой прикрылся</a:t>
            </a:r>
            <a:r>
              <a:rPr lang="ru-RU" sz="3600" b="1" i="1">
                <a:latin typeface="Calibri" pitchFamily="34" charset="0"/>
              </a:rPr>
              <a:t>.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5508625" y="188913"/>
            <a:ext cx="431800" cy="7191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home\Desktop\2.jpg"/>
          <p:cNvPicPr>
            <a:picLocks noChangeAspect="1" noChangeArrowheads="1"/>
          </p:cNvPicPr>
          <p:nvPr/>
        </p:nvPicPr>
        <p:blipFill>
          <a:blip r:embed="rId2" cstate="print"/>
          <a:srcRect l="5727" t="5031" r="6580" b="63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00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01" name="Содержимое 9"/>
          <p:cNvSpPr>
            <a:spLocks noGrp="1"/>
          </p:cNvSpPr>
          <p:nvPr>
            <p:ph sz="half" idx="2"/>
          </p:nvPr>
        </p:nvSpPr>
        <p:spPr>
          <a:xfrm>
            <a:off x="3492500" y="404813"/>
            <a:ext cx="5651500" cy="645318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</a:t>
            </a:r>
            <a:r>
              <a:rPr lang="ru-RU" sz="4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Красногрудый, чернокрылый,</a:t>
            </a:r>
            <a:br>
              <a:rPr lang="ru-RU" sz="4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Любит зёрнышки клевать,</a:t>
            </a:r>
            <a:br>
              <a:rPr lang="ru-RU" sz="4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первым снегом на рябине</a:t>
            </a:r>
            <a:br>
              <a:rPr lang="ru-RU" sz="4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 появится опять.</a:t>
            </a:r>
          </a:p>
        </p:txBody>
      </p:sp>
      <p:pic>
        <p:nvPicPr>
          <p:cNvPr id="1028" name="Picture 4" descr="C:\Users\home\Desktop\index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96975"/>
            <a:ext cx="34925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68313" y="5300663"/>
            <a:ext cx="914400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>
            <a:off x="1403350" y="5300663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0800000">
            <a:off x="1403350" y="5300663"/>
            <a:ext cx="914400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2339975" y="5300663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ый треугольник 14"/>
          <p:cNvSpPr/>
          <p:nvPr/>
        </p:nvSpPr>
        <p:spPr>
          <a:xfrm rot="10800000">
            <a:off x="2339975" y="5300663"/>
            <a:ext cx="914400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ый треугольник 15"/>
          <p:cNvSpPr/>
          <p:nvPr/>
        </p:nvSpPr>
        <p:spPr>
          <a:xfrm>
            <a:off x="3276600" y="5300663"/>
            <a:ext cx="914400" cy="914400"/>
          </a:xfrm>
          <a:prstGeom prst="rt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ый треугольник 16"/>
          <p:cNvSpPr/>
          <p:nvPr/>
        </p:nvSpPr>
        <p:spPr>
          <a:xfrm rot="10800000">
            <a:off x="3276600" y="5300663"/>
            <a:ext cx="914400" cy="91440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339975" y="4797425"/>
            <a:ext cx="0" cy="2060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276600" y="4868863"/>
            <a:ext cx="0" cy="19891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3563938" y="4652963"/>
            <a:ext cx="287337" cy="50482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мулькА\Рабочий стол\азбука\азбука\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38" y="2500313"/>
            <a:ext cx="8826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гуси</a:t>
            </a:r>
            <a:endParaRPr lang="ru-RU" sz="2800" dirty="0">
              <a:solidFill>
                <a:srgbClr val="3333CC"/>
              </a:solidFill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29438" y="1500188"/>
            <a:ext cx="12779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голуби</a:t>
            </a:r>
            <a:endParaRPr lang="ru-RU" sz="2800" dirty="0">
              <a:solidFill>
                <a:srgbClr val="CCECFF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9500" y="2428875"/>
            <a:ext cx="12128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гнездо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4572000"/>
            <a:ext cx="1658938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гвоздики</a:t>
            </a:r>
            <a:endParaRPr lang="ru-RU" sz="2800" dirty="0">
              <a:solidFill>
                <a:srgbClr val="FF9966"/>
              </a:solidFill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50" y="4214813"/>
            <a:ext cx="12065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груша</a:t>
            </a:r>
            <a:endParaRPr lang="ru-RU" sz="2800" dirty="0">
              <a:solidFill>
                <a:srgbClr val="CC00CC"/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72375" y="5786438"/>
            <a:ext cx="13081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грабли</a:t>
            </a:r>
            <a:endParaRPr lang="ru-RU" sz="2800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13" y="6334125"/>
            <a:ext cx="93503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гриб</a:t>
            </a:r>
            <a:endParaRPr lang="ru-RU" sz="2800" dirty="0">
              <a:solidFill>
                <a:srgbClr val="CCFF33"/>
              </a:solidFill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500" y="5072063"/>
            <a:ext cx="16383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гусеница</a:t>
            </a:r>
            <a:endParaRPr lang="ru-RU" sz="2800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9000" y="3714750"/>
            <a:ext cx="12541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гномы</a:t>
            </a:r>
            <a:endParaRPr lang="ru-RU" sz="2800" dirty="0">
              <a:solidFill>
                <a:srgbClr val="00CC00"/>
              </a:solidFill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8625" y="285750"/>
            <a:ext cx="2714625" cy="43576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28625" y="4929188"/>
            <a:ext cx="1557338" cy="15716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 rot="19179884">
            <a:off x="6627813" y="796925"/>
            <a:ext cx="2038350" cy="11160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572375" y="2000250"/>
            <a:ext cx="928688" cy="85725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 rot="19821114">
            <a:off x="2363788" y="4229100"/>
            <a:ext cx="3570287" cy="21177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786688" y="5929313"/>
            <a:ext cx="1143000" cy="77152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786563" y="5929313"/>
            <a:ext cx="842962" cy="71437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286625" y="5500688"/>
            <a:ext cx="557213" cy="50006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072188" y="2214563"/>
            <a:ext cx="1285875" cy="255746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rot="5400000" flipH="1" flipV="1">
            <a:off x="587375" y="3841750"/>
            <a:ext cx="1000125" cy="7461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endCxn id="10" idx="1"/>
          </p:cNvCxnSpPr>
          <p:nvPr/>
        </p:nvCxnSpPr>
        <p:spPr>
          <a:xfrm rot="16200000" flipH="1">
            <a:off x="3600451" y="5829300"/>
            <a:ext cx="1306512" cy="64928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endCxn id="9" idx="1"/>
          </p:cNvCxnSpPr>
          <p:nvPr/>
        </p:nvCxnSpPr>
        <p:spPr>
          <a:xfrm rot="5400000">
            <a:off x="2113756" y="5925344"/>
            <a:ext cx="1239838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428760" y="1857364"/>
            <a:ext cx="3857652" cy="3857652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 rot="18741738">
            <a:off x="-18" y="4772569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Хорда 8"/>
          <p:cNvSpPr/>
          <p:nvPr/>
        </p:nvSpPr>
        <p:spPr>
          <a:xfrm rot="6744725">
            <a:off x="1319213" y="5862638"/>
            <a:ext cx="1025525" cy="1374775"/>
          </a:xfrm>
          <a:prstGeom prst="chord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Хорда 9"/>
          <p:cNvSpPr/>
          <p:nvPr/>
        </p:nvSpPr>
        <p:spPr>
          <a:xfrm rot="4049548" flipV="1">
            <a:off x="4782344" y="5855494"/>
            <a:ext cx="862013" cy="1374775"/>
          </a:xfrm>
          <a:prstGeom prst="chord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7" name="Picture 2" descr="D:\больная\45\школа\c31a69c60e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0"/>
            <a:ext cx="42862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286000" y="1000125"/>
            <a:ext cx="2189163" cy="5386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400" b="1" dirty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endParaRPr lang="ru-RU" sz="34400" dirty="0">
              <a:solidFill>
                <a:srgbClr val="4D4D4D"/>
              </a:solidFill>
              <a:latin typeface="+mn-lt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29375" y="3857625"/>
            <a:ext cx="1928813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ород</a:t>
            </a:r>
            <a:endParaRPr lang="ru-RU" sz="4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5214938" y="4143375"/>
            <a:ext cx="500062" cy="1111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 rot="17275552">
            <a:off x="5524199" y="3006221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5536407" y="3821906"/>
            <a:ext cx="500062" cy="142875"/>
          </a:xfrm>
          <a:prstGeom prst="line">
            <a:avLst/>
          </a:prstGeom>
          <a:ln w="508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275263" y="214313"/>
            <a:ext cx="19399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Буква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гэ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37388" y="214313"/>
            <a:ext cx="174942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 [г] –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72188" y="714375"/>
            <a:ext cx="204946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согласный,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72313" y="1214438"/>
            <a:ext cx="16129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парный,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68938" y="1214438"/>
            <a:ext cx="16748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звонкий,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29188" y="1643063"/>
            <a:ext cx="4205287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быть твёрдым [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],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29188" y="2071688"/>
            <a:ext cx="41846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быть  мягким [</a:t>
            </a:r>
            <a:r>
              <a:rPr lang="ru-RU" sz="2800" b="1" dirty="0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>
              <a:solidFill>
                <a:srgbClr val="000099"/>
              </a:solidFill>
              <a:latin typeface="+mn-lt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16688" y="2997200"/>
            <a:ext cx="1604962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ерой</a:t>
            </a:r>
            <a:endParaRPr lang="ru-RU" sz="4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буква г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36" descr="808BE9F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8" y="0"/>
            <a:ext cx="907256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00100" y="1643049"/>
            <a:ext cx="1782776" cy="2071703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5572132" y="1643049"/>
            <a:ext cx="1782778" cy="2071703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31684 -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00100" y="1643049"/>
            <a:ext cx="1782776" cy="2071703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Г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5572132" y="1643049"/>
            <a:ext cx="1782778" cy="2071703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31684 -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59</Words>
  <Application>Microsoft Office PowerPoint</Application>
  <PresentationFormat>Экран (4:3)</PresentationFormat>
  <Paragraphs>30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Times New Roman</vt:lpstr>
      <vt:lpstr>Тема Office</vt:lpstr>
      <vt:lpstr>Звук и буква Г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Г</dc:title>
  <dc:creator>home</dc:creator>
  <cp:lastModifiedBy>home</cp:lastModifiedBy>
  <cp:revision>6</cp:revision>
  <dcterms:created xsi:type="dcterms:W3CDTF">2011-10-18T13:56:54Z</dcterms:created>
  <dcterms:modified xsi:type="dcterms:W3CDTF">2011-11-11T04:41:43Z</dcterms:modified>
</cp:coreProperties>
</file>