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61" r:id="rId4"/>
    <p:sldId id="257" r:id="rId5"/>
    <p:sldId id="28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7B89F-3722-411F-8326-A9E253650B13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39CD3-937C-44AF-B24F-B25275B1AF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BD05-4106-4BE0-8292-F68910E94717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7EAA-903B-4B5F-9F2D-CCFF567668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tirisujutmir.narod.ru/photos/600/001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earch.live.com/images/results.aspx?q=%d0%a0%d0%b0%d1%81%d1%82%d0%b5%d0%bd%d0%b8%d1%8f++%d0%b4%d0%b5%d1%80%d0%b5%d0%b2%d0%be+%d1%81%d0%bb%d0%b8%d0%b2%d0%b0#focal=5d66677576b96375455c4c7cf3aa302a&amp;furl=http://newskafe.ru/61207.jp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007.WA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&#1073;&#1091;&#1082;&#1074;&#1072;%20&#1076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и буква Д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000760" y="2071678"/>
            <a:ext cx="2071702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2071702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7176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57176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Цвета мо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1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138" y="5391150"/>
            <a:ext cx="3155951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3" y="0"/>
            <a:ext cx="81613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1. На морском дне - звезда. 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Косм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6000750"/>
            <a:ext cx="8929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2.В космосе, </a:t>
            </a:r>
            <a:r>
              <a:rPr lang="ru-RU" sz="2800" b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далеко </a:t>
            </a:r>
            <a:r>
              <a:rPr lang="ru-RU" sz="2800" b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 </a:t>
            </a:r>
            <a:r>
              <a:rPr lang="ru-RU" sz="28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далеко</a:t>
            </a:r>
            <a:r>
              <a:rPr lang="ru-RU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сверкает </a:t>
            </a:r>
            <a:r>
              <a:rPr lang="ru-RU" sz="28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звезда.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4 из 76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646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Дети на уроке рисовали звезду.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0" y="642918"/>
            <a:ext cx="2160587" cy="18446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643438" y="4857760"/>
            <a:ext cx="946141" cy="77310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isometricOffAxis2Top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358082" y="4286256"/>
            <a:ext cx="588951" cy="558791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25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7" descr="61207.jpeg">
            <a:hlinkClick r:id="rId2" tooltip="newskafe.ru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5248837"/>
            <a:ext cx="2357454" cy="16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-17359466" y="302359"/>
            <a:ext cx="5500726" cy="65556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уроков мы побывали в саду.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Садовник дед Денис рассказал,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вырастили сад. Пока дед Денис рассказывал,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куда-то пропал Димка.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Смотрим- он сидит на дереве и ест сливы.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Тут садовник поставил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нами ведро слив и сказал :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-Вот вам подарок!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все были рады. А Димка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покраснел как рак.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714375"/>
            <a:ext cx="8001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уроков мы побывали в саду.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Садовник дед Денис рассказал,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вырастили сад. Пока дед Денис рассказывал , куда-то пропал Димка.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Смотрим- он сидит на дереве и ест сливы.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Тут садовник поставил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нами ведро слив и сказал :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-Вот вам подарок!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все были рады.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Димка покраснел как рак.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0"/>
            <a:ext cx="24874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саду</a:t>
            </a:r>
          </a:p>
        </p:txBody>
      </p:sp>
      <p:pic>
        <p:nvPicPr>
          <p:cNvPr id="6" name="Picture 7" descr="61207.jpeg">
            <a:hlinkClick r:id="rId2" tooltip="newskafe.ru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48837"/>
            <a:ext cx="2428860" cy="16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7" descr="61207.jpeg">
            <a:hlinkClick r:id="rId2" tooltip="newskafe.ru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248837"/>
            <a:ext cx="2143140" cy="16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7" descr="61207.jpeg">
            <a:hlinkClick r:id="rId2" tooltip="newskafe.ru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248837"/>
            <a:ext cx="2357422" cy="16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296160" y="4305328"/>
            <a:ext cx="1295400" cy="1368425"/>
          </a:xfrm>
          <a:prstGeom prst="rect">
            <a:avLst/>
          </a:prstGeom>
          <a:solidFill>
            <a:srgbClr val="33660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000760" y="4305328"/>
            <a:ext cx="1295400" cy="1368425"/>
          </a:xfrm>
          <a:prstGeom prst="rect">
            <a:avLst/>
          </a:prstGeom>
          <a:solidFill>
            <a:srgbClr val="00206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0800000">
            <a:off x="4632335" y="4305328"/>
            <a:ext cx="1366837" cy="1368425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4643438" y="4357694"/>
            <a:ext cx="1368425" cy="1295400"/>
          </a:xfrm>
          <a:prstGeom prst="rtTriangle">
            <a:avLst/>
          </a:prstGeom>
          <a:solidFill>
            <a:srgbClr val="002060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8640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По земле идет без ног, 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6000" b="1" i="1" dirty="0" smtClean="0">
                <a:solidFill>
                  <a:srgbClr val="FFFF00"/>
                </a:solidFill>
              </a:rPr>
              <a:t>В дом без рук стучится. 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6000" b="1" i="1" dirty="0" smtClean="0">
                <a:solidFill>
                  <a:srgbClr val="FFFF00"/>
                </a:solidFill>
              </a:rPr>
              <a:t>Но не пустишь на порог, 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6000" b="1" i="1" dirty="0" smtClean="0">
                <a:solidFill>
                  <a:srgbClr val="FFFF00"/>
                </a:solidFill>
              </a:rPr>
              <a:t>Чтоб не намочиться</a:t>
            </a:r>
            <a:r>
              <a:rPr lang="ru-RU" sz="3200" b="1" i="1" dirty="0" smtClean="0">
                <a:solidFill>
                  <a:srgbClr val="FFFF00"/>
                </a:solidFill>
              </a:rPr>
              <a:t>.</a:t>
            </a:r>
            <a:r>
              <a:rPr lang="ru-RU" sz="3200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0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32048" y="6237312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V="1">
            <a:off x="3214688" y="3714750"/>
            <a:ext cx="625475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/>
        </p:nvCxnSpPr>
        <p:spPr>
          <a:xfrm rot="16200000" flipH="1">
            <a:off x="7619207" y="3793331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endCxn id="10" idx="1"/>
          </p:cNvCxnSpPr>
          <p:nvPr/>
        </p:nvCxnSpPr>
        <p:spPr>
          <a:xfrm rot="16200000" flipH="1">
            <a:off x="6012656" y="5757069"/>
            <a:ext cx="1303338" cy="6477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rot="5400000">
            <a:off x="4525169" y="5853907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3840580" y="1785902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3228739">
            <a:off x="8249684" y="4784698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Хорда 8"/>
          <p:cNvSpPr/>
          <p:nvPr/>
        </p:nvSpPr>
        <p:spPr>
          <a:xfrm rot="6744725">
            <a:off x="3730625" y="5791200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4062612" flipV="1">
            <a:off x="7193757" y="5784056"/>
            <a:ext cx="862012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68850" y="1285875"/>
            <a:ext cx="2046288" cy="4508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7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7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" y="4071938"/>
            <a:ext cx="271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омик</a:t>
            </a:r>
            <a:endParaRPr lang="ru-RU" sz="4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720975" y="3351213"/>
            <a:ext cx="573088" cy="442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rot="3146899">
            <a:off x="2195991" y="2926842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12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-71438"/>
            <a:ext cx="4214813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4313" y="214313"/>
            <a:ext cx="19669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дэ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19300" y="214313"/>
            <a:ext cx="17668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[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–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5813" y="642938"/>
            <a:ext cx="2049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50" y="1143000"/>
            <a:ext cx="16748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00250" y="1143000"/>
            <a:ext cx="1555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парный,</a:t>
            </a:r>
            <a:endParaRPr lang="ru-RU" sz="2800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643063"/>
            <a:ext cx="4222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[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163" y="2143125"/>
            <a:ext cx="41132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[</a:t>
            </a:r>
            <a:r>
              <a:rPr lang="ru-RU" sz="28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3068960"/>
            <a:ext cx="21812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ёрко</a:t>
            </a:r>
            <a:endParaRPr lang="ru-RU" sz="4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МамулькА\Рабочий стол\азбука\азбука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06763" y="4929188"/>
            <a:ext cx="908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3262313"/>
            <a:ext cx="1676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динозавр</a:t>
            </a:r>
            <a:endParaRPr lang="ru-RU" sz="2800" dirty="0">
              <a:solidFill>
                <a:srgbClr val="CCFF99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4572000"/>
            <a:ext cx="1268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6625" y="3786188"/>
            <a:ext cx="784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3286125"/>
            <a:ext cx="1166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38" y="2857500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38" y="4000500"/>
            <a:ext cx="1096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280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0113" y="6000750"/>
            <a:ext cx="1108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дверь</a:t>
            </a:r>
            <a:endParaRPr lang="ru-RU" sz="2800" dirty="0">
              <a:solidFill>
                <a:srgbClr val="00FF99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5" y="5857875"/>
            <a:ext cx="1047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дыня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357813"/>
            <a:ext cx="21193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далматинец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63" y="5500688"/>
            <a:ext cx="785812" cy="10715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988840"/>
            <a:ext cx="2000250" cy="3427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" y="1643063"/>
            <a:ext cx="1285875" cy="2143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630054">
            <a:off x="650875" y="5746750"/>
            <a:ext cx="1214438" cy="8524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57875" y="3429000"/>
            <a:ext cx="842963" cy="1214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43188" y="4000500"/>
            <a:ext cx="2143125" cy="1214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Месяц 18"/>
          <p:cNvSpPr/>
          <p:nvPr/>
        </p:nvSpPr>
        <p:spPr>
          <a:xfrm rot="7994847">
            <a:off x="908050" y="3384550"/>
            <a:ext cx="1257300" cy="3228976"/>
          </a:xfrm>
          <a:prstGeom prst="moon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567288">
            <a:off x="5160963" y="4772025"/>
            <a:ext cx="914400" cy="202406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Трапеция 20"/>
          <p:cNvSpPr/>
          <p:nvPr/>
        </p:nvSpPr>
        <p:spPr>
          <a:xfrm rot="17927537">
            <a:off x="2956719" y="1554957"/>
            <a:ext cx="3768725" cy="1436687"/>
          </a:xfrm>
          <a:prstGeom prst="trapezoi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Трапеция 21"/>
          <p:cNvSpPr/>
          <p:nvPr/>
        </p:nvSpPr>
        <p:spPr>
          <a:xfrm rot="7210123">
            <a:off x="4559300" y="2784476"/>
            <a:ext cx="2700337" cy="735012"/>
          </a:xfrm>
          <a:prstGeom prst="trapezoi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38" y="5903913"/>
            <a:ext cx="1468437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Даша </a:t>
            </a:r>
            <a:endParaRPr lang="ru-RU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68713" y="6072188"/>
            <a:ext cx="1060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Дима</a:t>
            </a:r>
            <a:endParaRPr lang="ru-RU" dirty="0">
              <a:latin typeface="+mn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500" y="5357813"/>
            <a:ext cx="857250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86188" y="5357813"/>
            <a:ext cx="785812" cy="12144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уква 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38" descr="1EC0813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31"/>
          <a:stretch>
            <a:fillRect/>
          </a:stretch>
        </p:blipFill>
        <p:spPr bwMode="auto">
          <a:xfrm>
            <a:off x="357188" y="214313"/>
            <a:ext cx="5500687" cy="67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39" descr="1EC0813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13" b="75069"/>
          <a:stretch>
            <a:fillRect/>
          </a:stretch>
        </p:blipFill>
        <p:spPr bwMode="auto">
          <a:xfrm>
            <a:off x="3971925" y="0"/>
            <a:ext cx="51720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64320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64320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199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42889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42889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71464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71464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216</Words>
  <Application>Microsoft Office PowerPoint</Application>
  <PresentationFormat>Экран (4:3)</PresentationFormat>
  <Paragraphs>61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Звук и буква 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Д</dc:title>
  <dc:creator>home</dc:creator>
  <cp:lastModifiedBy>home</cp:lastModifiedBy>
  <cp:revision>5</cp:revision>
  <dcterms:created xsi:type="dcterms:W3CDTF">2011-10-06T20:22:15Z</dcterms:created>
  <dcterms:modified xsi:type="dcterms:W3CDTF">2011-10-06T21:07:23Z</dcterms:modified>
</cp:coreProperties>
</file>