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«ХЛЕБ-ВСЕМУ ГОЛОВА»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СТИХИ ВЛАДИМИРА НЕСТЕРЕНКО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980728"/>
            <a:ext cx="4608000" cy="4428000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632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53735"/>
            <a:ext cx="4572000" cy="4750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Пшеничный цвет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Пшеничного цвета у брата усы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Узнал я , что это не ради красы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Пшеничного цвета и брови, ресницы-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Ну что за неделю могло с ним случиться?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И волосы тоже пшеничного цвета,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Наверно есть тайна какая -0 то в этом.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А брат улыбнулся и тихо сказал: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- Я просто пшеницу в полях убирал.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216" y="1899000"/>
            <a:ext cx="2484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66220"/>
            <a:ext cx="4572000" cy="5325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Хлебороб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Он не в сотни раз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Земли моложе,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Но понимать ее он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может.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 любое время чутко слышит,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Как поле трудится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и дышит,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А утром он ,как и росток.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 надеждой смотрит на восток.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143" y="1484784"/>
            <a:ext cx="3060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9431"/>
            <a:ext cx="4572000" cy="6219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О чем мечтают зерна?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 чем мечтают зерна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Пшеничные в земле?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 дождике проворном,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 солнце и тепле.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Мечтают , чтоб не трогал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Ни град, ни суховей,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Чтоб летом было много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Хороших, ясных дней.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 чем мечтают зерна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Пшеничные  в земле?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Стать колосом отборным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И хлебом на столе.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852000" cy="3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4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8339"/>
            <a:ext cx="4572000" cy="6701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Comic Sans MS"/>
                <a:ea typeface="Calibri"/>
                <a:cs typeface="Times New Roman"/>
              </a:rPr>
              <a:t>Мой край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За околицей станичной-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Между рощей и рекой,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Начинается пшеничный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Ярко-бронзовый прибой.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 каждым колосом высоким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Дружат солнце и дожди.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Сколько зерен </a:t>
            </a:r>
            <a:r>
              <a:rPr lang="ru-RU" dirty="0" err="1">
                <a:latin typeface="Comic Sans MS"/>
                <a:ea typeface="Calibri"/>
                <a:cs typeface="Times New Roman"/>
              </a:rPr>
              <a:t>крутобоких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 каждом колосе-гляди!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Полюбуйся полем этим-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Щедрым будет урожай.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Краше места нет на свете,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Чем знакомый с детства край.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1467000"/>
            <a:ext cx="327600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89615"/>
            <a:ext cx="4572000" cy="4878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Колосок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Был весною колосок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Зелен. Мал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И невысок.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А когда пришло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К нам лето_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Стал он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Солнечного цвета.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И подрос он , и окреп,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Нынче колос,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Завтра-хлеб.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78000" y="126876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66220"/>
            <a:ext cx="4572000" cy="5325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Богатырский урожай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Знойным летом на Кубани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Очень жарко словно в бане.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А земля, как будто печь,-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Может запросто обжечь.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Вот комбайн-могучий  «Дон»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Уберет пшеницу он.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Но сперва ее проглотит.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После быстро обмолотит.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Скажет: «Ну-ка, принимай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Богатырский урожай!»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128" y="1683000"/>
            <a:ext cx="29160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6037"/>
            <a:ext cx="4572000" cy="66659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Комбайн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Подобрал комбайн валки,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Мы с братишкой колоски.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Улыбнулся дедушка: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-Будет больше хлебушка!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Наступил уборки срок.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Строен, крепок, невысок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 золотом пшеничном поле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Каждый спелый колосок.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 зной, в ненастье вырастал-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Только слабым он не стал.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Силу, вкус и запах хлеба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Без него б я не узнал.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www.doshvozrast.ru/images/hleb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6360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65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3009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Будет славный урожай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Ожила весной земля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Дождик хлынул на поля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Говорит усач-овес: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-Дождик радость нам принес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Улыбается пшеница: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-Вдоволь я могу напиться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Будет славный урожай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Будет вкусный каравай.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://www.doshvozrast.ru/images/hleb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0"/>
            <a:ext cx="3276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110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36403"/>
            <a:ext cx="4572000" cy="3985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Колосок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Наступил уборки срок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Строен, крепок. Невысок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 золотом пшеничном поле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Каждый спелый колосок.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 зной, ненастье вырастал-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Только слабым он не стал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Силу, вкус и запах хлеба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Без него б я не узнал.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62600" y="1575000"/>
            <a:ext cx="3204000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1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66220"/>
            <a:ext cx="4572000" cy="5325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>Жатва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Середина лета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Жатва-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Убирают в поле хлеб.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Середина лета-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Жарко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Раскалило солнце степь.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Нет поблизости прохлады,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Что бы в тень скорее встать.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Всюду зной.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До рощи взглядом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Даже взглядом не достать.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96" y="1171830"/>
            <a:ext cx="3600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57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525"/>
            <a:ext cx="7272808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650" y="2996952"/>
            <a:ext cx="3528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</TotalTime>
  <Words>312</Words>
  <Application>Microsoft Office PowerPoint</Application>
  <PresentationFormat>Экран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«ХЛЕБ-ВСЕМУ ГОЛОВА»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</cp:lastModifiedBy>
  <cp:revision>5</cp:revision>
  <dcterms:modified xsi:type="dcterms:W3CDTF">2012-03-13T18:05:36Z</dcterms:modified>
</cp:coreProperties>
</file>