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ksanakuznetsova.tkuznet.bget.ru/course/index.php?categoryid=2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1600" dirty="0"/>
              <a:t> «Творческую силу невозможно исчерпать.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Чем </a:t>
            </a:r>
            <a:r>
              <a:rPr lang="ru-RU" sz="1600" dirty="0"/>
              <a:t>больше вы ее используете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тем обильнее она становится</a:t>
            </a:r>
            <a:r>
              <a:rPr lang="ru-RU" sz="1600" dirty="0" smtClean="0"/>
              <a:t>…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Необходимо создать такую общественную атмосферу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в которой поощрялись бы поиски новых путей мышления,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новых </a:t>
            </a:r>
            <a:r>
              <a:rPr lang="ru-RU" sz="1600" dirty="0"/>
              <a:t>вариантов ответов на вопросы». </a:t>
            </a:r>
            <a:br>
              <a:rPr lang="ru-RU" sz="1600" dirty="0"/>
            </a:br>
            <a:r>
              <a:rPr lang="ru-RU" sz="1600" dirty="0"/>
              <a:t>                                                                       Майя Ангелу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2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Минусы: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2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Нужна хорошая техническая оснащенность, но не все желающие учиться имеют компьютер и выход в Интернет.</a:t>
            </a:r>
            <a:br>
              <a:rPr lang="ru-RU" dirty="0"/>
            </a:br>
            <a:r>
              <a:rPr lang="ru-RU" dirty="0"/>
              <a:t>Недостаток практических занятий.</a:t>
            </a:r>
            <a:br>
              <a:rPr lang="ru-RU" dirty="0"/>
            </a:br>
            <a:r>
              <a:rPr lang="ru-RU" dirty="0"/>
              <a:t>Отсутствие очного общения между обучающимися и преподавателем.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797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Тема «Внедрение и апробация в образовательный процесс школы технологий дистанционного обучения  на основе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Moodle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, на примере создания элективного курса Г.В.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Резапкиной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«Психология. Выбор профессии»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Оксана Николаевна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ЦО «Каразей»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/>
              <a:t>Курс «Психология и выбор профессии»  подготовлен на основе учебно-методического комплекта </a:t>
            </a:r>
            <a:r>
              <a:rPr lang="ru-RU" dirty="0" err="1"/>
              <a:t>Резапкиной</a:t>
            </a:r>
            <a:r>
              <a:rPr lang="ru-RU" dirty="0"/>
              <a:t> Г.В. «Психология и выбор </a:t>
            </a:r>
            <a:r>
              <a:rPr lang="ru-RU" dirty="0" err="1"/>
              <a:t>професии</a:t>
            </a:r>
            <a:r>
              <a:rPr lang="ru-RU" dirty="0"/>
              <a:t>»: Программа </a:t>
            </a:r>
            <a:r>
              <a:rPr lang="ru-RU" dirty="0" err="1"/>
              <a:t>предпрофильной</a:t>
            </a:r>
            <a:r>
              <a:rPr lang="ru-RU" dirty="0"/>
              <a:t> подготовки и Рабочая тетрадь учащегося. - М.: «Генезис», 2005.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1600" u="sng" dirty="0">
                <a:hlinkClick r:id="rId2"/>
              </a:rPr>
              <a:t>http://oksanakuznetsova.tkuznet.bget.ru/course/index.php?categoryid=2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</a:t>
            </a:r>
            <a:r>
              <a:rPr lang="ru-RU" dirty="0" smtClean="0"/>
              <a:t>- </a:t>
            </a:r>
            <a:r>
              <a:rPr lang="ru-RU" dirty="0"/>
              <a:t>формирование психологической готовности подростка к профессиональной карьере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Программа рассчитана на 34 урока в год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В системе СДО разбит 4 блока (8 уроков)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3728" y="1837764"/>
            <a:ext cx="7020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3" y="1052830"/>
            <a:ext cx="7056784" cy="49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296143"/>
          </a:xfrm>
        </p:spPr>
        <p:txBody>
          <a:bodyPr>
            <a:normAutofit/>
          </a:bodyPr>
          <a:lstStyle/>
          <a:p>
            <a:r>
              <a:rPr lang="ru-RU" sz="3600" dirty="0"/>
              <a:t>«Лекция»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1" y="1412776"/>
            <a:ext cx="64008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0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Элемент «Тест» позволяет создавать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тесты </a:t>
            </a:r>
            <a:r>
              <a:rPr lang="ru-RU" sz="1800" dirty="0"/>
              <a:t>различного уровня и содержания и поэтому он является самым востребованным элементом системы </a:t>
            </a:r>
            <a:r>
              <a:rPr lang="ru-RU" sz="1800" dirty="0" err="1"/>
              <a:t>Moodle</a:t>
            </a:r>
            <a:r>
              <a:rPr lang="ru-RU" sz="1800" dirty="0"/>
              <a:t>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252028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03983" y="1268760"/>
            <a:ext cx="5940425" cy="47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Autofit/>
          </a:bodyPr>
          <a:lstStyle/>
          <a:p>
            <a:r>
              <a:rPr lang="ru-RU" sz="1600" dirty="0"/>
              <a:t>Элемент «Задания»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позволяет </a:t>
            </a:r>
            <a:r>
              <a:rPr lang="ru-RU" sz="1600" dirty="0"/>
              <a:t>преподавателю ставить задачу, которая требует от учащихся её выполнения в электронном виде (в любом формате) с последующим отправлением (загрузкой) на сервер. При этом данный элемент позволяет ставить оценки за полученные ответы.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3" y="1844825"/>
            <a:ext cx="2808312" cy="252028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944" y="2348880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9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580926"/>
          </a:xfrm>
        </p:spPr>
        <p:txBody>
          <a:bodyPr>
            <a:noAutofit/>
          </a:bodyPr>
          <a:lstStyle/>
          <a:p>
            <a:r>
              <a:rPr lang="ru-RU" dirty="0"/>
              <a:t>Плюсы: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Скорость изучения устанавливается самостоятельно в зависимости от личных обстоятельств и потребностей.</a:t>
            </a:r>
            <a:br>
              <a:rPr lang="ru-RU" sz="1600" dirty="0" smtClean="0"/>
            </a:br>
            <a:r>
              <a:rPr lang="ru-RU" sz="1600" dirty="0" smtClean="0"/>
              <a:t>Независимость от географического и временного положения обучающегося и образовательного учреждения позволяет не ограничивать себя в образовательных потребностях.</a:t>
            </a:r>
            <a:br>
              <a:rPr lang="ru-RU" sz="1600" dirty="0" smtClean="0"/>
            </a:br>
            <a:r>
              <a:rPr lang="ru-RU" sz="1600" dirty="0" smtClean="0"/>
              <a:t>Использование  в образовательном процессе новейших достижений информационных и телекоммуникационных технологий.</a:t>
            </a:r>
            <a:br>
              <a:rPr lang="ru-RU" sz="1600" dirty="0" smtClean="0"/>
            </a:br>
            <a:r>
              <a:rPr lang="ru-RU" sz="1600" dirty="0" smtClean="0"/>
              <a:t>Равные возможности получения образования независимо от места проживания, состояния здоровья, элитарности и материальной обеспеченности.</a:t>
            </a:r>
            <a:br>
              <a:rPr lang="ru-RU" sz="1600" dirty="0" smtClean="0"/>
            </a:br>
            <a:r>
              <a:rPr lang="ru-RU" sz="1600" dirty="0" smtClean="0"/>
              <a:t>Комфортные условия для творческого самовыражения.</a:t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570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«Творческую силу невозможно исчерпать.  Чем больше вы ее используете,  тем обильнее она становится…  Необходимо создать такую общественную атмосферу,  в которой поощрялись бы поиски новых путей мышления,  новых вариантов ответов на вопросы».                                                                         Майя Ангелу </vt:lpstr>
      <vt:lpstr>Презентация PowerPoint</vt:lpstr>
      <vt:lpstr>Презентация PowerPoint</vt:lpstr>
      <vt:lpstr>Презентация PowerPoint</vt:lpstr>
      <vt:lpstr>Программа рассчитана на 34 урока в год.  В системе СДО разбит 4 блока (8 уроков) </vt:lpstr>
      <vt:lpstr>«Лекция»</vt:lpstr>
      <vt:lpstr>Элемент «Тест» позволяет создавать  тесты различного уровня и содержания и поэтому он является самым востребованным элементом системы Moodle.</vt:lpstr>
      <vt:lpstr>Элемент «Задания»  позволяет преподавателю ставить задачу, которая требует от учащихся её выполнения в электронном виде (в любом формате) с последующим отправлением (загрузкой) на сервер. При этом данный элемент позволяет ставить оценки за полученные ответы. </vt:lpstr>
      <vt:lpstr>Плюсы: Скорость изучения устанавливается самостоятельно в зависимости от личных обстоятельств и потребностей. Независимость от географического и временного положения обучающегося и образовательного учреждения позволяет не ограничивать себя в образовательных потребностях. Использование  в образовательном процессе новейших достижений информационных и телекоммуникационных технологий. Равные возможности получения образования независимо от места проживания, состояния здоровья, элитарности и материальной обеспеченности. Комфортные условия для творческого самовыражения. </vt:lpstr>
      <vt:lpstr>Минусы: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Оксана</cp:lastModifiedBy>
  <cp:revision>15</cp:revision>
  <dcterms:created xsi:type="dcterms:W3CDTF">2013-08-20T23:50:31Z</dcterms:created>
  <dcterms:modified xsi:type="dcterms:W3CDTF">2015-08-26T14:25:32Z</dcterms:modified>
</cp:coreProperties>
</file>