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8" r:id="rId13"/>
    <p:sldId id="275" r:id="rId14"/>
    <p:sldId id="280" r:id="rId15"/>
    <p:sldId id="277" r:id="rId16"/>
    <p:sldId id="279" r:id="rId17"/>
    <p:sldId id="281" r:id="rId18"/>
    <p:sldId id="282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olympiady.ru/olgames/img/1896/city.gif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2%D1%81%D1%82%D1%80%D0%B0%D0%BB%D0%B8%D1%8F" TargetMode="External"/><Relationship Id="rId3" Type="http://schemas.openxmlformats.org/officeDocument/2006/relationships/hyperlink" Target="http://ru.wikipedia.org/wiki/%D0%A1%D0%B8%D0%BC%D0%B2%D0%BE%D0%BB" TargetMode="External"/><Relationship Id="rId7" Type="http://schemas.openxmlformats.org/officeDocument/2006/relationships/hyperlink" Target="http://ru.wikipedia.org/wiki/%D0%90%D0%B7%D0%B8%D1%8F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C%D0%B5%D1%80%D0%B8%D0%BA%D0%B0" TargetMode="External"/><Relationship Id="rId5" Type="http://schemas.openxmlformats.org/officeDocument/2006/relationships/hyperlink" Target="http://ru.wikipedia.org/wiki/%D0%90%D1%84%D1%80%D0%B8%D0%BA%D0%B0" TargetMode="External"/><Relationship Id="rId4" Type="http://schemas.openxmlformats.org/officeDocument/2006/relationships/hyperlink" Target="http://ru.wikipedia.org/wiki/%D0%95%D0%B2%D1%80%D0%BE%D0%BF%D0%B0" TargetMode="External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b="1" dirty="0" smtClean="0">
                <a:solidFill>
                  <a:srgbClr val="002060"/>
                </a:solidFill>
              </a:rPr>
              <a:t>ИСТОРИЯ ОЛИМПИЙСКИХ ИГР</a:t>
            </a: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301208"/>
            <a:ext cx="3995936" cy="1556792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sz="2000" dirty="0" smtClean="0">
                <a:solidFill>
                  <a:srgbClr val="002060"/>
                </a:solidFill>
              </a:rPr>
              <a:t>Составила: Афанасьева О.Ю.</a:t>
            </a:r>
          </a:p>
          <a:p>
            <a:pPr eaLnBrk="1" hangingPunct="1"/>
            <a:r>
              <a:rPr lang="ru-RU" altLang="ru-RU" sz="20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eaLnBrk="1" hangingPunct="1"/>
            <a:r>
              <a:rPr lang="ru-RU" altLang="ru-RU" sz="2000" dirty="0" smtClean="0">
                <a:solidFill>
                  <a:srgbClr val="002060"/>
                </a:solidFill>
              </a:rPr>
              <a:t>МОУ «СОШ </a:t>
            </a:r>
            <a:r>
              <a:rPr lang="ru-RU" altLang="ru-RU" sz="2000" dirty="0" err="1" smtClean="0">
                <a:solidFill>
                  <a:srgbClr val="002060"/>
                </a:solidFill>
              </a:rPr>
              <a:t>с.Перекопное</a:t>
            </a:r>
            <a:r>
              <a:rPr lang="ru-RU" altLang="ru-RU" sz="2000" dirty="0" smtClean="0">
                <a:solidFill>
                  <a:srgbClr val="002060"/>
                </a:solidFill>
              </a:rPr>
              <a:t> </a:t>
            </a:r>
            <a:r>
              <a:rPr lang="ru-RU" altLang="ru-RU" sz="2000" dirty="0" err="1" smtClean="0">
                <a:solidFill>
                  <a:srgbClr val="002060"/>
                </a:solidFill>
              </a:rPr>
              <a:t>Ершовского</a:t>
            </a:r>
            <a:r>
              <a:rPr lang="ru-RU" altLang="ru-RU" sz="2000" dirty="0" smtClean="0">
                <a:solidFill>
                  <a:srgbClr val="002060"/>
                </a:solidFill>
              </a:rPr>
              <a:t> района </a:t>
            </a:r>
          </a:p>
          <a:p>
            <a:pPr eaLnBrk="1" hangingPunct="1"/>
            <a:r>
              <a:rPr lang="ru-RU" altLang="ru-RU" sz="2000" dirty="0" smtClean="0">
                <a:solidFill>
                  <a:srgbClr val="002060"/>
                </a:solidFill>
              </a:rPr>
              <a:t>Саратовской области» </a:t>
            </a:r>
          </a:p>
        </p:txBody>
      </p:sp>
    </p:spTree>
    <p:extLst>
      <p:ext uri="{BB962C8B-B14F-4D97-AF65-F5344CB8AC3E}">
        <p14:creationId xmlns:p14="http://schemas.microsoft.com/office/powerpoint/2010/main" val="8260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pic>
        <p:nvPicPr>
          <p:cNvPr id="9" name="Picture 2" descr="http://www.uchportal.ru/_ld/282/282263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6696744" cy="5029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39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97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411760" y="814442"/>
            <a:ext cx="4700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Эстафета олимпийского огня</a:t>
            </a:r>
            <a:endParaRPr lang="ru-RU" sz="2800" dirty="0"/>
          </a:p>
        </p:txBody>
      </p:sp>
      <p:pic>
        <p:nvPicPr>
          <p:cNvPr id="13314" name="Picture 2" descr="Ирина Роднина несет факел с огнем во время старта эстафеты Олимпийского огня в Моск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06978"/>
            <a:ext cx="4536504" cy="27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ae76fc7ec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011" y="2592322"/>
            <a:ext cx="3992935" cy="321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0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pic>
        <p:nvPicPr>
          <p:cNvPr id="15362" name="Picture 2" descr="84fcb6ff7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78235"/>
            <a:ext cx="299553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Церемония награждения победителей фигуристов (танцы на льду) в Олимпийском центр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3024336" cy="361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3.bp.blogspot.com/-yc1FIqssg5M/T_GBs38eZfI/AAAAAAAAASY/irAiWKwbulo/s320/IMG_687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" y="1268760"/>
            <a:ext cx="303191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95936" y="1019508"/>
            <a:ext cx="3899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НАГРАЖДЕНИЕ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055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2195736" y="1019508"/>
            <a:ext cx="56995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Церемония открытия Игр</a:t>
            </a:r>
            <a:endParaRPr lang="ru-RU" sz="3200" dirty="0"/>
          </a:p>
        </p:txBody>
      </p:sp>
      <p:pic>
        <p:nvPicPr>
          <p:cNvPr id="12290" name="Рисунок 59" descr="церемония открытия олимпийских иг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54" y="3428999"/>
            <a:ext cx="2552298" cy="203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Церемония открытия Олимпиады-2012. Фото. Видео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365" y="3454717"/>
            <a:ext cx="3006780" cy="200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Picture 1" descr="http://www.olympiady.ru/olgames/img/1896/city.gif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94" y="1802160"/>
            <a:ext cx="2590709" cy="191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Церемония открытия Олимпийских Игр в Лондон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032" y="1802159"/>
            <a:ext cx="2788885" cy="194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4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sp>
        <p:nvSpPr>
          <p:cNvPr id="2" name="Прямоугольник 1"/>
          <p:cNvSpPr/>
          <p:nvPr/>
        </p:nvSpPr>
        <p:spPr>
          <a:xfrm>
            <a:off x="1732615" y="1190921"/>
            <a:ext cx="42739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/>
              <a:t>П</a:t>
            </a:r>
            <a:r>
              <a:rPr lang="ru-RU" sz="3200" b="1" dirty="0" err="1" smtClean="0"/>
              <a:t>аралимпийские</a:t>
            </a:r>
            <a:r>
              <a:rPr lang="ru-RU" sz="3200" b="1" dirty="0" smtClean="0"/>
              <a:t> </a:t>
            </a:r>
            <a:r>
              <a:rPr lang="ru-RU" sz="3200" b="1" dirty="0"/>
              <a:t>игры</a:t>
            </a:r>
          </a:p>
        </p:txBody>
      </p:sp>
      <p:pic>
        <p:nvPicPr>
          <p:cNvPr id="17412" name="Picture 4" descr="http://upload.wikimedia.org/wikipedia/commons/thumb/e/e6/IPC_logo_%282004%29.svg/300px-IPC_logo_%282004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1728192" cy="130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upload.wikimedia.org/wikipedia/commons/thumb/8/8e/Paralympics_Opening_Ceremony.jpg/300px-Paralympics_Opening_Ceremon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7112"/>
            <a:ext cx="3828394" cy="227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Флаг Паралимпийских игр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79" y="2564904"/>
            <a:ext cx="3600400" cy="263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upload.wikimedia.org/wikipedia/commons/thumb/e/ec/Osaka07_D8A_MWCRace.jpg/300px-Osaka07_D8A_MWCRa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425" y="2389120"/>
            <a:ext cx="4078921" cy="258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24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08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195736" y="1019508"/>
            <a:ext cx="56995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Церемония </a:t>
            </a:r>
            <a:r>
              <a:rPr lang="ru-RU" sz="3200" b="1" dirty="0" smtClean="0"/>
              <a:t>закрытия </a:t>
            </a:r>
            <a:r>
              <a:rPr lang="ru-RU" sz="3200" b="1" dirty="0"/>
              <a:t>Игр</a:t>
            </a:r>
            <a:endParaRPr lang="ru-RU" sz="3200" dirty="0"/>
          </a:p>
        </p:txBody>
      </p:sp>
      <p:pic>
        <p:nvPicPr>
          <p:cNvPr id="10244" name="Picture 4" descr="http://russian.news.cn/dossiers/2012-08/13/131780346_321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370" y="3397948"/>
            <a:ext cx="3024336" cy="278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russian.news.cn/dossiers/2012-08/13/131780346_361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4104456" cy="257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russian.news.cn/dossiers/2012-08/13/131780346_41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317" y="1604282"/>
            <a:ext cx="3317943" cy="255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dp.ru/images/article/2012/08/13/6394f0a5-36b2-4380-8660-7b3dcc7f5d9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9" y="1604283"/>
            <a:ext cx="3847435" cy="255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2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6385" name="Picture 1" descr="5353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93013"/>
            <a:ext cx="3054024" cy="173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f831804cd17c66defdfb6e29f4e2a7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664" y="4270452"/>
            <a:ext cx="2682528" cy="167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5345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018" y="3789040"/>
            <a:ext cx="2657155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30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61" y="1523603"/>
            <a:ext cx="3098054" cy="173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tr_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868" y="2348880"/>
            <a:ext cx="2867870" cy="160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Kr_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25" y="1620325"/>
            <a:ext cx="2968526" cy="16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6" y="789328"/>
            <a:ext cx="8082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Столицей ХХII зимних Олимпийских игр и ХI </a:t>
            </a:r>
            <a:r>
              <a:rPr lang="ru-RU" sz="2400" b="1" dirty="0" err="1"/>
              <a:t>Паралимпийских</a:t>
            </a:r>
            <a:r>
              <a:rPr lang="ru-RU" sz="2400" b="1" dirty="0"/>
              <a:t> зимних игр в 2014 году выбран г. Сочи</a:t>
            </a:r>
          </a:p>
        </p:txBody>
      </p:sp>
    </p:spTree>
    <p:extLst>
      <p:ext uri="{BB962C8B-B14F-4D97-AF65-F5344CB8AC3E}">
        <p14:creationId xmlns:p14="http://schemas.microsoft.com/office/powerpoint/2010/main" val="15287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1052736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Леопард, Белый мишка и Зайка стали талисманами Олимпийский игр в Сочи</a:t>
            </a:r>
            <a:endParaRPr lang="ru-RU" sz="2800" dirty="0"/>
          </a:p>
        </p:txBody>
      </p:sp>
      <p:pic>
        <p:nvPicPr>
          <p:cNvPr id="9" name="Picture 2" descr="http://skuky.net/wp-content/uploads/2011/02/symbo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022154"/>
            <a:ext cx="5400600" cy="40526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51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sp>
        <p:nvSpPr>
          <p:cNvPr id="2" name="Прямоугольник 1"/>
          <p:cNvSpPr/>
          <p:nvPr/>
        </p:nvSpPr>
        <p:spPr>
          <a:xfrm>
            <a:off x="755576" y="105273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Талисманом </a:t>
            </a:r>
            <a:r>
              <a:rPr lang="ru-RU" sz="3200" b="1" dirty="0" err="1"/>
              <a:t>паралимпийских</a:t>
            </a:r>
            <a:r>
              <a:rPr lang="ru-RU" sz="3200" b="1" dirty="0"/>
              <a:t> игр в Сочи выбраны «Лучик» и «Снежинка»</a:t>
            </a:r>
            <a:endParaRPr lang="ru-RU" sz="3200" dirty="0"/>
          </a:p>
        </p:txBody>
      </p:sp>
      <p:pic>
        <p:nvPicPr>
          <p:cNvPr id="5" name="Picture 2" descr="http://i4.newsme.com.ua/m/600x0/139976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178415"/>
            <a:ext cx="4464496" cy="4330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34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27584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b="1" dirty="0" smtClean="0">
              <a:solidFill>
                <a:srgbClr val="002060"/>
              </a:solidFill>
            </a:endParaRPr>
          </a:p>
        </p:txBody>
      </p:sp>
      <p:pic>
        <p:nvPicPr>
          <p:cNvPr id="6" name="Picture 2" descr="http://www.sportrevolution.ro/wp-content/uploads/2013/02/sochi-olymp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8922" y="44163"/>
            <a:ext cx="1691680" cy="20470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57463" y="529059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 7 по 23 февраля 2014 </a:t>
            </a:r>
            <a:r>
              <a:rPr lang="ru-RU" sz="3200" b="1" dirty="0" smtClean="0"/>
              <a:t>года – Мы болеем за РОССИЮ!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3633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88"/>
            <a:ext cx="9144000" cy="6863439"/>
          </a:xfrm>
        </p:spPr>
      </p:pic>
      <p:sp>
        <p:nvSpPr>
          <p:cNvPr id="5" name="TextBox 4"/>
          <p:cNvSpPr txBox="1"/>
          <p:nvPr/>
        </p:nvSpPr>
        <p:spPr>
          <a:xfrm>
            <a:off x="728051" y="991638"/>
            <a:ext cx="8092421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</a:rPr>
              <a:t>Олимпиада, Олимпийские игры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— крупнейшие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международные спортивные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соревнования, которые проводятся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каждые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четыре года. </a:t>
            </a:r>
          </a:p>
        </p:txBody>
      </p:sp>
      <p:pic>
        <p:nvPicPr>
          <p:cNvPr id="6" name="Рисунок 5" descr="1170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4608512" cy="311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03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56726" y="989157"/>
            <a:ext cx="701499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002060"/>
                </a:solidFill>
                <a:latin typeface="+mn-lt"/>
              </a:rPr>
              <a:t>Родина Олимпийских игр – Древняя Греция, город Олимпия.</a:t>
            </a:r>
          </a:p>
          <a:p>
            <a:pPr algn="ctr" eaLnBrk="1" hangingPunct="1"/>
            <a:r>
              <a:rPr lang="ru-RU" altLang="ru-RU" sz="2000" b="1" dirty="0">
                <a:solidFill>
                  <a:srgbClr val="002060"/>
                </a:solidFill>
                <a:latin typeface="+mn-lt"/>
              </a:rPr>
              <a:t>От Олимпии и произошло название игр.</a:t>
            </a:r>
          </a:p>
        </p:txBody>
      </p:sp>
      <p:pic>
        <p:nvPicPr>
          <p:cNvPr id="3074" name="Рисунок 1" descr="античные олимпийские игр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726" y="2921619"/>
            <a:ext cx="2808312" cy="292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inter-Game_com_682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40679"/>
            <a:ext cx="3877551" cy="257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19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7192"/>
            <a:ext cx="9144000" cy="547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050" name="Рисунок 51" descr="Члены МОК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20687"/>
            <a:ext cx="4907499" cy="35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836712"/>
            <a:ext cx="7430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Международный олимпийский комитет</a:t>
            </a:r>
          </a:p>
        </p:txBody>
      </p:sp>
    </p:spTree>
    <p:extLst>
      <p:ext uri="{BB962C8B-B14F-4D97-AF65-F5344CB8AC3E}">
        <p14:creationId xmlns:p14="http://schemas.microsoft.com/office/powerpoint/2010/main" val="20273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23528" y="836712"/>
            <a:ext cx="7848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Олимпийские </a:t>
            </a:r>
            <a:r>
              <a:rPr lang="ru-RU" sz="2400" b="1" dirty="0"/>
              <a:t>игры делятся на</a:t>
            </a:r>
            <a:r>
              <a:rPr lang="ru-RU" sz="2400" b="1" dirty="0" smtClean="0"/>
              <a:t>:</a:t>
            </a:r>
          </a:p>
          <a:p>
            <a:endParaRPr lang="ru-RU" sz="2400" b="1" dirty="0"/>
          </a:p>
          <a:p>
            <a:r>
              <a:rPr lang="ru-RU" dirty="0" smtClean="0"/>
              <a:t>                            Зимние                                                                 Летние</a:t>
            </a:r>
            <a:endParaRPr lang="ru-RU" dirty="0"/>
          </a:p>
        </p:txBody>
      </p:sp>
      <p:pic>
        <p:nvPicPr>
          <p:cNvPr id="6148" name="Picture 4" descr="BIGPIC70 Зимние Юношеские Олимпийские игры 20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73" y="2178514"/>
            <a:ext cx="3634401" cy="262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XXX летние Олимпийские игры-2012 проходят в Лондоне с 27 июля по 12 августа - Единая Росс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65" y="2178514"/>
            <a:ext cx="1856708" cy="111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fom.ru/uploads/files/Olimp_big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240" y="2955484"/>
            <a:ext cx="1921465" cy="136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visafly.ru/wp-content/uploads/2012/03/1312480149_1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78" y="3635976"/>
            <a:ext cx="1785447" cy="134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8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928686"/>
            <a:ext cx="80312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Девиз Олимпийских игр –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«Быстрее</a:t>
            </a:r>
            <a:r>
              <a:rPr lang="ru-RU" sz="3200" b="1" dirty="0">
                <a:solidFill>
                  <a:srgbClr val="FF0000"/>
                </a:solidFill>
              </a:rPr>
              <a:t>, выше, сильнее</a:t>
            </a:r>
            <a:r>
              <a:rPr lang="ru-RU" sz="3200" b="1" dirty="0" smtClean="0">
                <a:solidFill>
                  <a:srgbClr val="FF0000"/>
                </a:solidFill>
              </a:rPr>
              <a:t>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1" descr="0_4864_5cc099cc_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20888"/>
            <a:ext cx="28956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706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467544" y="84641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hlinkClick r:id="rId3" tooltip="Символ"/>
              </a:rPr>
              <a:t>Символ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Олимпийских игр — пять скреплённых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колец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, символизирующих объединение пяти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частей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света в олимпийском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движении. Цвет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колец в верхнем ряду — голубой для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hlinkClick r:id="rId4" tooltip="Европа"/>
              </a:rPr>
              <a:t>Европы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, чёрный для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hlinkClick r:id="rId5" tooltip="Африка"/>
              </a:rPr>
              <a:t>Африки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, красный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hlinkClick r:id="rId6" tooltip="Америка"/>
              </a:rPr>
              <a:t>Америки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, в нижнем ряду — жёлтый для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hlinkClick r:id="rId7" tooltip="Азия"/>
              </a:rPr>
              <a:t>Азии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, зелёный для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hlinkClick r:id="rId8" tooltip="Австралия"/>
              </a:rPr>
              <a:t>Австралии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5" name="Рисунок 3" descr="250px-Olympic_flag_sv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2270194"/>
            <a:ext cx="5184576" cy="346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6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" y="692696"/>
            <a:ext cx="9008965" cy="54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6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134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hepeshA</dc:creator>
  <cp:lastModifiedBy>hepeshA</cp:lastModifiedBy>
  <cp:revision>13</cp:revision>
  <dcterms:created xsi:type="dcterms:W3CDTF">2014-01-12T12:53:08Z</dcterms:created>
  <dcterms:modified xsi:type="dcterms:W3CDTF">2014-01-12T15:21:37Z</dcterms:modified>
</cp:coreProperties>
</file>